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86" r:id="rId3"/>
    <p:sldId id="293" r:id="rId4"/>
    <p:sldId id="302" r:id="rId5"/>
    <p:sldId id="301" r:id="rId6"/>
    <p:sldId id="297" r:id="rId7"/>
    <p:sldId id="292" r:id="rId8"/>
    <p:sldId id="294" r:id="rId9"/>
    <p:sldId id="295" r:id="rId10"/>
  </p:sldIdLst>
  <p:sldSz cx="9144000" cy="6858000" type="screen4x3"/>
  <p:notesSz cx="6858000" cy="9144000"/>
  <p:custDataLst>
    <p:tags r:id="rId13"/>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907">
          <p15:clr>
            <a:srgbClr val="A4A3A4"/>
          </p15:clr>
        </p15:guide>
        <p15:guide id="3" orient="horz" pos="3758">
          <p15:clr>
            <a:srgbClr val="A4A3A4"/>
          </p15:clr>
        </p15:guide>
        <p15:guide id="4" orient="horz" pos="4227">
          <p15:clr>
            <a:srgbClr val="A4A3A4"/>
          </p15:clr>
        </p15:guide>
        <p15:guide id="5" orient="horz" pos="289">
          <p15:clr>
            <a:srgbClr val="A4A3A4"/>
          </p15:clr>
        </p15:guide>
        <p15:guide id="6" pos="2880">
          <p15:clr>
            <a:srgbClr val="A4A3A4"/>
          </p15:clr>
        </p15:guide>
        <p15:guide id="7" pos="295">
          <p15:clr>
            <a:srgbClr val="A4A3A4"/>
          </p15:clr>
        </p15:guide>
        <p15:guide id="8" pos="290">
          <p15:clr>
            <a:srgbClr val="A4A3A4"/>
          </p15:clr>
        </p15:guide>
        <p15:guide id="9" pos="5486">
          <p15:clr>
            <a:srgbClr val="A4A3A4"/>
          </p15:clr>
        </p15:guide>
        <p15:guide id="10" orient="horz" pos="361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7" autoAdjust="0"/>
    <p:restoredTop sz="93786" autoAdjust="0"/>
  </p:normalViewPr>
  <p:slideViewPr>
    <p:cSldViewPr>
      <p:cViewPr varScale="1">
        <p:scale>
          <a:sx n="127" d="100"/>
          <a:sy n="127" d="100"/>
        </p:scale>
        <p:origin x="912" y="120"/>
      </p:cViewPr>
      <p:guideLst>
        <p:guide orient="horz" pos="2160"/>
        <p:guide orient="horz" pos="907"/>
        <p:guide orient="horz" pos="3758"/>
        <p:guide orient="horz" pos="4227"/>
        <p:guide orient="horz" pos="289"/>
        <p:guide pos="2880"/>
        <p:guide pos="295"/>
        <p:guide pos="290"/>
        <p:guide pos="5486"/>
        <p:guide orient="horz" pos="3612"/>
      </p:guideLst>
    </p:cSldViewPr>
  </p:slideViewPr>
  <p:notesTextViewPr>
    <p:cViewPr>
      <p:scale>
        <a:sx n="1" d="1"/>
        <a:sy n="1" d="1"/>
      </p:scale>
      <p:origin x="0" y="0"/>
    </p:cViewPr>
  </p:notesTextViewPr>
  <p:notesViewPr>
    <p:cSldViewPr showGuides="1">
      <p:cViewPr varScale="1">
        <p:scale>
          <a:sx n="86" d="100"/>
          <a:sy n="86" d="100"/>
        </p:scale>
        <p:origin x="378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eduad.stockholm.se\dfsroot\emp\home5\af08743\Documents\Uppdrag\&#214;versyn%20verksamhetsst&#246;d\Till&#228;ggsbelop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[Tilläggsbelopp.xlsx]Blad1!$B$1:$B$2</c:f>
              <c:strCache>
                <c:ptCount val="2"/>
                <c:pt idx="1">
                  <c:v>Fristående</c:v>
                </c:pt>
              </c:strCache>
            </c:strRef>
          </c:tx>
          <c:spPr>
            <a:solidFill>
              <a:schemeClr val="accent1"/>
            </a:solidFill>
            <a:ln>
              <a:noFill/>
            </a:ln>
            <a:effectLst/>
          </c:spPr>
          <c:invertIfNegative val="0"/>
          <c:cat>
            <c:numRef>
              <c:f>[Tilläggsbelopp.xlsx]Blad1!$A$3:$A$6</c:f>
              <c:numCache>
                <c:formatCode>General</c:formatCode>
                <c:ptCount val="4"/>
                <c:pt idx="0">
                  <c:v>2019</c:v>
                </c:pt>
                <c:pt idx="1">
                  <c:v>2018</c:v>
                </c:pt>
                <c:pt idx="2">
                  <c:v>2017</c:v>
                </c:pt>
                <c:pt idx="3">
                  <c:v>2016</c:v>
                </c:pt>
              </c:numCache>
            </c:numRef>
          </c:cat>
          <c:val>
            <c:numRef>
              <c:f>[Tilläggsbelopp.xlsx]Blad1!$B$3:$B$6</c:f>
              <c:numCache>
                <c:formatCode>General</c:formatCode>
                <c:ptCount val="4"/>
                <c:pt idx="0">
                  <c:v>169</c:v>
                </c:pt>
                <c:pt idx="1">
                  <c:v>148</c:v>
                </c:pt>
                <c:pt idx="2">
                  <c:v>150</c:v>
                </c:pt>
                <c:pt idx="3">
                  <c:v>159</c:v>
                </c:pt>
              </c:numCache>
            </c:numRef>
          </c:val>
          <c:extLst>
            <c:ext xmlns:c16="http://schemas.microsoft.com/office/drawing/2014/chart" uri="{C3380CC4-5D6E-409C-BE32-E72D297353CC}">
              <c16:uniqueId val="{00000000-7BE5-4B0F-8B92-98F132535979}"/>
            </c:ext>
          </c:extLst>
        </c:ser>
        <c:ser>
          <c:idx val="1"/>
          <c:order val="1"/>
          <c:tx>
            <c:strRef>
              <c:f>[Tilläggsbelopp.xlsx]Blad1!$C$1:$C$2</c:f>
              <c:strCache>
                <c:ptCount val="2"/>
                <c:pt idx="1">
                  <c:v>Kommunala</c:v>
                </c:pt>
              </c:strCache>
            </c:strRef>
          </c:tx>
          <c:spPr>
            <a:solidFill>
              <a:schemeClr val="accent2"/>
            </a:solidFill>
            <a:ln>
              <a:noFill/>
            </a:ln>
            <a:effectLst/>
          </c:spPr>
          <c:invertIfNegative val="0"/>
          <c:cat>
            <c:numRef>
              <c:f>[Tilläggsbelopp.xlsx]Blad1!$A$3:$A$6</c:f>
              <c:numCache>
                <c:formatCode>General</c:formatCode>
                <c:ptCount val="4"/>
                <c:pt idx="0">
                  <c:v>2019</c:v>
                </c:pt>
                <c:pt idx="1">
                  <c:v>2018</c:v>
                </c:pt>
                <c:pt idx="2">
                  <c:v>2017</c:v>
                </c:pt>
                <c:pt idx="3">
                  <c:v>2016</c:v>
                </c:pt>
              </c:numCache>
            </c:numRef>
          </c:cat>
          <c:val>
            <c:numRef>
              <c:f>[Tilläggsbelopp.xlsx]Blad1!$C$3:$C$6</c:f>
              <c:numCache>
                <c:formatCode>General</c:formatCode>
                <c:ptCount val="4"/>
                <c:pt idx="0">
                  <c:v>179</c:v>
                </c:pt>
                <c:pt idx="1">
                  <c:v>171</c:v>
                </c:pt>
                <c:pt idx="2">
                  <c:v>186</c:v>
                </c:pt>
                <c:pt idx="3">
                  <c:v>191</c:v>
                </c:pt>
              </c:numCache>
            </c:numRef>
          </c:val>
          <c:extLst>
            <c:ext xmlns:c16="http://schemas.microsoft.com/office/drawing/2014/chart" uri="{C3380CC4-5D6E-409C-BE32-E72D297353CC}">
              <c16:uniqueId val="{00000001-7BE5-4B0F-8B92-98F132535979}"/>
            </c:ext>
          </c:extLst>
        </c:ser>
        <c:ser>
          <c:idx val="2"/>
          <c:order val="2"/>
          <c:tx>
            <c:strRef>
              <c:f>[Tilläggsbelopp.xlsx]Blad1!$D$1:$D$2</c:f>
              <c:strCache>
                <c:ptCount val="2"/>
                <c:pt idx="1">
                  <c:v>Utbetalt</c:v>
                </c:pt>
              </c:strCache>
            </c:strRef>
          </c:tx>
          <c:spPr>
            <a:solidFill>
              <a:schemeClr val="accent3"/>
            </a:solidFill>
            <a:ln>
              <a:noFill/>
            </a:ln>
            <a:effectLst/>
          </c:spPr>
          <c:invertIfNegative val="0"/>
          <c:cat>
            <c:numRef>
              <c:f>[Tilläggsbelopp.xlsx]Blad1!$A$3:$A$6</c:f>
              <c:numCache>
                <c:formatCode>General</c:formatCode>
                <c:ptCount val="4"/>
                <c:pt idx="0">
                  <c:v>2019</c:v>
                </c:pt>
                <c:pt idx="1">
                  <c:v>2018</c:v>
                </c:pt>
                <c:pt idx="2">
                  <c:v>2017</c:v>
                </c:pt>
                <c:pt idx="3">
                  <c:v>2016</c:v>
                </c:pt>
              </c:numCache>
            </c:numRef>
          </c:cat>
          <c:val>
            <c:numRef>
              <c:f>[Tilläggsbelopp.xlsx]Blad1!$D$3:$D$6</c:f>
              <c:numCache>
                <c:formatCode>General</c:formatCode>
                <c:ptCount val="4"/>
                <c:pt idx="0">
                  <c:v>348</c:v>
                </c:pt>
                <c:pt idx="1">
                  <c:v>319</c:v>
                </c:pt>
                <c:pt idx="2">
                  <c:v>336</c:v>
                </c:pt>
                <c:pt idx="3">
                  <c:v>350</c:v>
                </c:pt>
              </c:numCache>
            </c:numRef>
          </c:val>
          <c:extLst>
            <c:ext xmlns:c16="http://schemas.microsoft.com/office/drawing/2014/chart" uri="{C3380CC4-5D6E-409C-BE32-E72D297353CC}">
              <c16:uniqueId val="{00000002-7BE5-4B0F-8B92-98F132535979}"/>
            </c:ext>
          </c:extLst>
        </c:ser>
        <c:ser>
          <c:idx val="3"/>
          <c:order val="3"/>
          <c:tx>
            <c:strRef>
              <c:f>[Tilläggsbelopp.xlsx]Blad1!$E$1:$E$2</c:f>
              <c:strCache>
                <c:ptCount val="2"/>
                <c:pt idx="1">
                  <c:v>Budget</c:v>
                </c:pt>
              </c:strCache>
            </c:strRef>
          </c:tx>
          <c:spPr>
            <a:solidFill>
              <a:schemeClr val="accent4"/>
            </a:solidFill>
            <a:ln>
              <a:noFill/>
            </a:ln>
            <a:effectLst/>
          </c:spPr>
          <c:invertIfNegative val="0"/>
          <c:cat>
            <c:numRef>
              <c:f>[Tilläggsbelopp.xlsx]Blad1!$A$3:$A$6</c:f>
              <c:numCache>
                <c:formatCode>General</c:formatCode>
                <c:ptCount val="4"/>
                <c:pt idx="0">
                  <c:v>2019</c:v>
                </c:pt>
                <c:pt idx="1">
                  <c:v>2018</c:v>
                </c:pt>
                <c:pt idx="2">
                  <c:v>2017</c:v>
                </c:pt>
                <c:pt idx="3">
                  <c:v>2016</c:v>
                </c:pt>
              </c:numCache>
            </c:numRef>
          </c:cat>
          <c:val>
            <c:numRef>
              <c:f>[Tilläggsbelopp.xlsx]Blad1!$E$3:$E$6</c:f>
              <c:numCache>
                <c:formatCode>General</c:formatCode>
                <c:ptCount val="4"/>
                <c:pt idx="0">
                  <c:v>395</c:v>
                </c:pt>
                <c:pt idx="1">
                  <c:v>360</c:v>
                </c:pt>
                <c:pt idx="2">
                  <c:v>350</c:v>
                </c:pt>
                <c:pt idx="3">
                  <c:v>350</c:v>
                </c:pt>
              </c:numCache>
            </c:numRef>
          </c:val>
          <c:extLst>
            <c:ext xmlns:c16="http://schemas.microsoft.com/office/drawing/2014/chart" uri="{C3380CC4-5D6E-409C-BE32-E72D297353CC}">
              <c16:uniqueId val="{00000003-7BE5-4B0F-8B92-98F132535979}"/>
            </c:ext>
          </c:extLst>
        </c:ser>
        <c:dLbls>
          <c:showLegendKey val="0"/>
          <c:showVal val="0"/>
          <c:showCatName val="0"/>
          <c:showSerName val="0"/>
          <c:showPercent val="0"/>
          <c:showBubbleSize val="0"/>
        </c:dLbls>
        <c:gapWidth val="182"/>
        <c:axId val="601488824"/>
        <c:axId val="601489152"/>
      </c:barChart>
      <c:catAx>
        <c:axId val="6014888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sv-SE"/>
          </a:p>
        </c:txPr>
        <c:crossAx val="601489152"/>
        <c:crosses val="autoZero"/>
        <c:auto val="1"/>
        <c:lblAlgn val="ctr"/>
        <c:lblOffset val="100"/>
        <c:noMultiLvlLbl val="0"/>
      </c:catAx>
      <c:valAx>
        <c:axId val="6014891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6014888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4F73C6-E6BF-46CF-B34D-7A5C8688DBEE}" type="datetimeFigureOut">
              <a:rPr lang="sv-SE" smtClean="0"/>
              <a:t>2020-03-16</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D8F730-40FB-45F5-B014-CB7ED569AE30}" type="slidenum">
              <a:rPr lang="sv-SE" smtClean="0"/>
              <a:t>‹#›</a:t>
            </a:fld>
            <a:endParaRPr lang="sv-SE"/>
          </a:p>
        </p:txBody>
      </p:sp>
    </p:spTree>
    <p:extLst>
      <p:ext uri="{BB962C8B-B14F-4D97-AF65-F5344CB8AC3E}">
        <p14:creationId xmlns:p14="http://schemas.microsoft.com/office/powerpoint/2010/main" val="2703712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A4C71-A269-4800-8AF1-44182FA23438}" type="datetimeFigureOut">
              <a:rPr lang="sv-SE" smtClean="0"/>
              <a:t>2020-03-16</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13758-4B63-40D7-B26B-F67CE25F1C5D}" type="slidenum">
              <a:rPr lang="sv-SE" smtClean="0"/>
              <a:t>‹#›</a:t>
            </a:fld>
            <a:endParaRPr lang="sv-SE"/>
          </a:p>
        </p:txBody>
      </p:sp>
    </p:spTree>
    <p:extLst>
      <p:ext uri="{BB962C8B-B14F-4D97-AF65-F5344CB8AC3E}">
        <p14:creationId xmlns:p14="http://schemas.microsoft.com/office/powerpoint/2010/main" val="363977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sida-vit logo för mörka bi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457200"/>
            <a:ext cx="5490000" cy="968400"/>
          </a:xfrm>
        </p:spPr>
        <p:txBody>
          <a:bodyPr/>
          <a:lstStyle>
            <a:lvl1pPr>
              <a:defRPr>
                <a:solidFill>
                  <a:schemeClr val="bg1"/>
                </a:solidFill>
              </a:defRPr>
            </a:lvl1pPr>
          </a:lstStyle>
          <a:p>
            <a:r>
              <a:rPr lang="sv-SE"/>
              <a:t>Klicka här för att ändra mall för rubrikformat</a:t>
            </a:r>
            <a:endParaRPr lang="sv-SE" dirty="0"/>
          </a:p>
        </p:txBody>
      </p:sp>
      <p:sp>
        <p:nvSpPr>
          <p:cNvPr id="3" name="Underrubrik 2"/>
          <p:cNvSpPr>
            <a:spLocks noGrp="1"/>
          </p:cNvSpPr>
          <p:nvPr>
            <p:ph type="subTitle" idx="1" hasCustomPrompt="1"/>
          </p:nvPr>
        </p:nvSpPr>
        <p:spPr>
          <a:xfrm>
            <a:off x="457200" y="1440000"/>
            <a:ext cx="5472608" cy="1752600"/>
          </a:xfr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Skriv </a:t>
            </a:r>
            <a:r>
              <a:rPr lang="sv-SE" dirty="0" err="1"/>
              <a:t>ev</a:t>
            </a:r>
            <a:r>
              <a:rPr lang="sv-SE" dirty="0"/>
              <a:t> underrubrik här</a:t>
            </a:r>
          </a:p>
        </p:txBody>
      </p:sp>
      <p:sp>
        <p:nvSpPr>
          <p:cNvPr id="11"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bg1"/>
                </a:solidFill>
              </a:rPr>
              <a:t>The Capital of Scandinavia</a:t>
            </a:r>
          </a:p>
        </p:txBody>
      </p:sp>
      <p:pic>
        <p:nvPicPr>
          <p:cNvPr id="8" name="Bildobjekt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0799" y="467862"/>
            <a:ext cx="1367968" cy="496800"/>
          </a:xfrm>
          <a:prstGeom prst="rect">
            <a:avLst/>
          </a:prstGeom>
        </p:spPr>
      </p:pic>
      <p:sp>
        <p:nvSpPr>
          <p:cNvPr id="7" name="textruta 6"/>
          <p:cNvSpPr txBox="1"/>
          <p:nvPr userDrawn="1"/>
        </p:nvSpPr>
        <p:spPr>
          <a:xfrm>
            <a:off x="9252520" y="13466"/>
            <a:ext cx="1584176" cy="5909310"/>
          </a:xfrm>
          <a:prstGeom prst="rect">
            <a:avLst/>
          </a:prstGeom>
          <a:noFill/>
        </p:spPr>
        <p:txBody>
          <a:bodyPr wrap="square" rtlCol="0">
            <a:spAutoFit/>
          </a:bodyPr>
          <a:lstStyle/>
          <a:p>
            <a:r>
              <a:rPr lang="sv-SE" sz="1400" dirty="0">
                <a:solidFill>
                  <a:schemeClr val="tx2"/>
                </a:solidFill>
              </a:rPr>
              <a:t>För att byta bakgrundsbild klicka på STHLM bilder på fliken Start. </a:t>
            </a:r>
          </a:p>
          <a:p>
            <a:endParaRPr lang="sv-SE" sz="1400" dirty="0">
              <a:solidFill>
                <a:schemeClr val="tx2"/>
              </a:solidFill>
            </a:endParaRPr>
          </a:p>
          <a:p>
            <a:r>
              <a:rPr lang="sv-SE" sz="1400" dirty="0">
                <a:solidFill>
                  <a:schemeClr val="tx2"/>
                </a:solidFill>
              </a:rPr>
              <a:t>Har du en egen bild högerklickar du på bakgrundsbilden och väljer Formatera bakgrund och sen Infoga från: Fil. </a:t>
            </a:r>
          </a:p>
          <a:p>
            <a:r>
              <a:rPr lang="sv-SE" sz="1400" dirty="0">
                <a:solidFill>
                  <a:schemeClr val="tx2"/>
                </a:solidFill>
              </a:rPr>
              <a:t> </a:t>
            </a:r>
          </a:p>
          <a:p>
            <a:r>
              <a:rPr lang="sv-SE" sz="1400" dirty="0">
                <a:solidFill>
                  <a:schemeClr val="tx2"/>
                </a:solidFill>
              </a:rPr>
              <a:t>Tänk på att logotypen alltid ska vara tydlig. Vit logotyp mot mörk bakgrund och svart logotyp mot ljus.</a:t>
            </a:r>
          </a:p>
          <a:p>
            <a:r>
              <a:rPr lang="sv-SE" sz="1400" dirty="0">
                <a:solidFill>
                  <a:schemeClr val="tx2"/>
                </a:solidFill>
              </a:rPr>
              <a:t>Byt mellan de olika under Layout. </a:t>
            </a:r>
          </a:p>
        </p:txBody>
      </p:sp>
    </p:spTree>
    <p:extLst>
      <p:ext uri="{BB962C8B-B14F-4D97-AF65-F5344CB8AC3E}">
        <p14:creationId xmlns:p14="http://schemas.microsoft.com/office/powerpoint/2010/main" val="1431766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 bild hög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5" name="Platshållare för text 4"/>
          <p:cNvSpPr>
            <a:spLocks noGrp="1"/>
          </p:cNvSpPr>
          <p:nvPr>
            <p:ph type="body" sz="quarter" idx="18"/>
          </p:nvPr>
        </p:nvSpPr>
        <p:spPr>
          <a:xfrm>
            <a:off x="457200" y="1440000"/>
            <a:ext cx="3888000" cy="396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p:cNvSpPr>
            <a:spLocks noGrp="1"/>
          </p:cNvSpPr>
          <p:nvPr>
            <p:ph type="pic" sz="quarter" idx="13"/>
          </p:nvPr>
        </p:nvSpPr>
        <p:spPr>
          <a:xfrm>
            <a:off x="4572513" y="1440000"/>
            <a:ext cx="4104000" cy="3960000"/>
          </a:xfrm>
        </p:spPr>
        <p:txBody>
          <a:bodyPr/>
          <a:lstStyle>
            <a:lvl1pPr marL="0" indent="0">
              <a:buFontTx/>
              <a:buNone/>
              <a:defRPr/>
            </a:lvl1pPr>
          </a:lstStyle>
          <a:p>
            <a:r>
              <a:rPr lang="sv-SE"/>
              <a:t>Klicka på ikonen för att lägga till en bild</a:t>
            </a:r>
          </a:p>
        </p:txBody>
      </p:sp>
      <p:sp>
        <p:nvSpPr>
          <p:cNvPr id="8" name="Platshållare för text 4"/>
          <p:cNvSpPr>
            <a:spLocks noGrp="1"/>
          </p:cNvSpPr>
          <p:nvPr>
            <p:ph type="body" sz="quarter" idx="17" hasCustomPrompt="1"/>
          </p:nvPr>
        </p:nvSpPr>
        <p:spPr>
          <a:xfrm>
            <a:off x="4572513" y="5446800"/>
            <a:ext cx="4104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3" name="Platshållare för datum 12"/>
          <p:cNvSpPr>
            <a:spLocks noGrp="1"/>
          </p:cNvSpPr>
          <p:nvPr>
            <p:ph type="dt" sz="half" idx="14"/>
          </p:nvPr>
        </p:nvSpPr>
        <p:spPr/>
        <p:txBody>
          <a:bodyPr/>
          <a:lstStyle/>
          <a:p>
            <a:r>
              <a:rPr lang="sv-SE"/>
              <a:t>20XX-XX-XX</a:t>
            </a:r>
            <a:endParaRPr lang="sv-SE" dirty="0"/>
          </a:p>
        </p:txBody>
      </p:sp>
      <p:sp>
        <p:nvSpPr>
          <p:cNvPr id="14" name="Platshållare för sidfot 13"/>
          <p:cNvSpPr>
            <a:spLocks noGrp="1"/>
          </p:cNvSpPr>
          <p:nvPr>
            <p:ph type="ftr" sz="quarter" idx="15"/>
          </p:nvPr>
        </p:nvSpPr>
        <p:spPr/>
        <p:txBody>
          <a:bodyPr/>
          <a:lstStyle/>
          <a:p>
            <a:r>
              <a:rPr lang="sv-SE"/>
              <a:t>Skriv eventuell sidfot här</a:t>
            </a:r>
            <a:endParaRPr lang="sv-SE" dirty="0"/>
          </a:p>
        </p:txBody>
      </p:sp>
      <p:sp>
        <p:nvSpPr>
          <p:cNvPr id="15" name="Platshållare för bildnummer 14"/>
          <p:cNvSpPr>
            <a:spLocks noGrp="1"/>
          </p:cNvSpPr>
          <p:nvPr>
            <p:ph type="sldNum" sz="quarter" idx="16"/>
          </p:nvPr>
        </p:nvSpPr>
        <p:spPr/>
        <p:txBody>
          <a:bodyPr/>
          <a:lstStyle/>
          <a:p>
            <a:fld id="{A1FA3D87-4B78-4D5D-8368-DA3305501A4C}" type="slidenum">
              <a:rPr lang="sv-SE" smtClean="0"/>
              <a:pPr/>
              <a:t>‹#›</a:t>
            </a:fld>
            <a:endParaRPr lang="sv-SE" dirty="0"/>
          </a:p>
        </p:txBody>
      </p:sp>
      <p:sp>
        <p:nvSpPr>
          <p:cNvPr id="10" name="textruta 9"/>
          <p:cNvSpPr txBox="1"/>
          <p:nvPr userDrawn="1"/>
        </p:nvSpPr>
        <p:spPr>
          <a:xfrm>
            <a:off x="9324528" y="21328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3833285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bild vänster">
    <p:spTree>
      <p:nvGrpSpPr>
        <p:cNvPr id="1" name=""/>
        <p:cNvGrpSpPr/>
        <p:nvPr/>
      </p:nvGrpSpPr>
      <p:grpSpPr>
        <a:xfrm>
          <a:off x="0" y="0"/>
          <a:ext cx="0" cy="0"/>
          <a:chOff x="0" y="0"/>
          <a:chExt cx="0" cy="0"/>
        </a:xfrm>
      </p:grpSpPr>
      <p:sp>
        <p:nvSpPr>
          <p:cNvPr id="3" name="Rubrik 2"/>
          <p:cNvSpPr>
            <a:spLocks noGrp="1"/>
          </p:cNvSpPr>
          <p:nvPr>
            <p:ph type="title"/>
          </p:nvPr>
        </p:nvSpPr>
        <p:spPr>
          <a:xfrm>
            <a:off x="457200" y="457200"/>
            <a:ext cx="8229600" cy="831600"/>
          </a:xfrm>
        </p:spPr>
        <p:txBody>
          <a:bodyPr/>
          <a:lstStyle/>
          <a:p>
            <a:r>
              <a:rPr lang="sv-SE"/>
              <a:t>Klicka här för att ändra mall för rubrikformat</a:t>
            </a:r>
            <a:endParaRPr lang="sv-SE" dirty="0"/>
          </a:p>
        </p:txBody>
      </p:sp>
      <p:sp>
        <p:nvSpPr>
          <p:cNvPr id="9" name="Platshållare för bild 8"/>
          <p:cNvSpPr>
            <a:spLocks noGrp="1"/>
          </p:cNvSpPr>
          <p:nvPr>
            <p:ph type="pic" sz="quarter" idx="13"/>
          </p:nvPr>
        </p:nvSpPr>
        <p:spPr>
          <a:xfrm>
            <a:off x="457200" y="1439998"/>
            <a:ext cx="4104000" cy="3960000"/>
          </a:xfrm>
        </p:spPr>
        <p:txBody>
          <a:bodyPr/>
          <a:lstStyle>
            <a:lvl1pPr marL="0" indent="0">
              <a:buFontTx/>
              <a:buNone/>
              <a:defRPr/>
            </a:lvl1pPr>
          </a:lstStyle>
          <a:p>
            <a:r>
              <a:rPr lang="sv-SE"/>
              <a:t>Klicka på ikonen för att lägga till en bild</a:t>
            </a:r>
            <a:endParaRPr lang="sv-SE" dirty="0"/>
          </a:p>
        </p:txBody>
      </p:sp>
      <p:sp>
        <p:nvSpPr>
          <p:cNvPr id="5" name="Platshållare för text 4"/>
          <p:cNvSpPr>
            <a:spLocks noGrp="1"/>
          </p:cNvSpPr>
          <p:nvPr>
            <p:ph type="body" sz="quarter" idx="18"/>
          </p:nvPr>
        </p:nvSpPr>
        <p:spPr>
          <a:xfrm>
            <a:off x="4798800" y="1439863"/>
            <a:ext cx="3888000" cy="3960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text 4"/>
          <p:cNvSpPr>
            <a:spLocks noGrp="1"/>
          </p:cNvSpPr>
          <p:nvPr>
            <p:ph type="body" sz="quarter" idx="17" hasCustomPrompt="1"/>
          </p:nvPr>
        </p:nvSpPr>
        <p:spPr>
          <a:xfrm>
            <a:off x="460374" y="5446800"/>
            <a:ext cx="4104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1" name="Platshållare för datum 10"/>
          <p:cNvSpPr>
            <a:spLocks noGrp="1"/>
          </p:cNvSpPr>
          <p:nvPr>
            <p:ph type="dt" sz="half" idx="14"/>
          </p:nvPr>
        </p:nvSpPr>
        <p:spPr/>
        <p:txBody>
          <a:bodyPr/>
          <a:lstStyle/>
          <a:p>
            <a:r>
              <a:rPr lang="sv-SE"/>
              <a:t>20XX-XX-XX</a:t>
            </a:r>
            <a:endParaRPr lang="sv-SE" dirty="0"/>
          </a:p>
        </p:txBody>
      </p:sp>
      <p:sp>
        <p:nvSpPr>
          <p:cNvPr id="12" name="Platshållare för sidfot 11"/>
          <p:cNvSpPr>
            <a:spLocks noGrp="1"/>
          </p:cNvSpPr>
          <p:nvPr>
            <p:ph type="ftr" sz="quarter" idx="15"/>
          </p:nvPr>
        </p:nvSpPr>
        <p:spPr/>
        <p:txBody>
          <a:bodyPr/>
          <a:lstStyle/>
          <a:p>
            <a:r>
              <a:rPr lang="sv-SE"/>
              <a:t>Skriv eventuell sidfot här</a:t>
            </a:r>
            <a:endParaRPr lang="sv-SE" dirty="0"/>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dirty="0"/>
          </a:p>
        </p:txBody>
      </p:sp>
      <p:sp>
        <p:nvSpPr>
          <p:cNvPr id="10" name="textruta 9"/>
          <p:cNvSpPr txBox="1"/>
          <p:nvPr userDrawn="1"/>
        </p:nvSpPr>
        <p:spPr>
          <a:xfrm>
            <a:off x="9324528" y="21328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178918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 vänster bred och text höger">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8229600" cy="831600"/>
          </a:xfrm>
        </p:spPr>
        <p:txBody>
          <a:bodyPr/>
          <a:lstStyle/>
          <a:p>
            <a:r>
              <a:rPr lang="sv-SE"/>
              <a:t>Klicka här för att ändra mall för rubrikformat</a:t>
            </a:r>
            <a:endParaRPr lang="sv-SE" dirty="0"/>
          </a:p>
        </p:txBody>
      </p:sp>
      <p:sp>
        <p:nvSpPr>
          <p:cNvPr id="9" name="Platshållare för bild 8"/>
          <p:cNvSpPr>
            <a:spLocks noGrp="1"/>
          </p:cNvSpPr>
          <p:nvPr>
            <p:ph type="pic" sz="quarter" idx="13"/>
          </p:nvPr>
        </p:nvSpPr>
        <p:spPr>
          <a:xfrm>
            <a:off x="457200" y="1439999"/>
            <a:ext cx="5760000" cy="4294051"/>
          </a:xfrm>
        </p:spPr>
        <p:txBody>
          <a:bodyPr/>
          <a:lstStyle>
            <a:lvl1pPr marL="0" indent="0">
              <a:buFontTx/>
              <a:buNone/>
              <a:defRPr/>
            </a:lvl1pPr>
          </a:lstStyle>
          <a:p>
            <a:r>
              <a:rPr lang="sv-SE"/>
              <a:t>Klicka på ikonen för att lägga till en bild</a:t>
            </a:r>
            <a:endParaRPr lang="sv-SE" dirty="0"/>
          </a:p>
        </p:txBody>
      </p:sp>
      <p:sp>
        <p:nvSpPr>
          <p:cNvPr id="5" name="Platshållare för text 4"/>
          <p:cNvSpPr>
            <a:spLocks noGrp="1"/>
          </p:cNvSpPr>
          <p:nvPr>
            <p:ph type="body" sz="quarter" idx="18"/>
          </p:nvPr>
        </p:nvSpPr>
        <p:spPr>
          <a:xfrm>
            <a:off x="6372000" y="1440000"/>
            <a:ext cx="2314800" cy="4294800"/>
          </a:xfrm>
        </p:spPr>
        <p:txBody>
          <a:bodyPr/>
          <a:lstStyle>
            <a:lvl1pPr>
              <a:defRPr sz="1800"/>
            </a:lvl1pPr>
            <a:lvl2pPr>
              <a:defRPr sz="1800"/>
            </a:lvl2pPr>
            <a:lvl3pPr>
              <a:defRPr sz="1800"/>
            </a:lvl3pPr>
            <a:lvl4pPr>
              <a:defRPr sz="1800"/>
            </a:lvl4pPr>
            <a:lvl5pPr>
              <a:defRPr sz="18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text 4"/>
          <p:cNvSpPr>
            <a:spLocks noGrp="1"/>
          </p:cNvSpPr>
          <p:nvPr>
            <p:ph type="body" sz="quarter" idx="17" hasCustomPrompt="1"/>
          </p:nvPr>
        </p:nvSpPr>
        <p:spPr>
          <a:xfrm>
            <a:off x="457200" y="5733256"/>
            <a:ext cx="5760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1" name="Platshållare för datum 10"/>
          <p:cNvSpPr>
            <a:spLocks noGrp="1"/>
          </p:cNvSpPr>
          <p:nvPr>
            <p:ph type="dt" sz="half" idx="14"/>
          </p:nvPr>
        </p:nvSpPr>
        <p:spPr/>
        <p:txBody>
          <a:bodyPr/>
          <a:lstStyle/>
          <a:p>
            <a:r>
              <a:rPr lang="sv-SE"/>
              <a:t>20XX-XX-XX</a:t>
            </a:r>
            <a:endParaRPr lang="sv-SE" dirty="0"/>
          </a:p>
        </p:txBody>
      </p:sp>
      <p:sp>
        <p:nvSpPr>
          <p:cNvPr id="12" name="Platshållare för sidfot 11"/>
          <p:cNvSpPr>
            <a:spLocks noGrp="1"/>
          </p:cNvSpPr>
          <p:nvPr>
            <p:ph type="ftr" sz="quarter" idx="15"/>
          </p:nvPr>
        </p:nvSpPr>
        <p:spPr/>
        <p:txBody>
          <a:bodyPr/>
          <a:lstStyle/>
          <a:p>
            <a:r>
              <a:rPr lang="sv-SE"/>
              <a:t>Skriv eventuell sidfot här</a:t>
            </a:r>
            <a:endParaRPr lang="sv-SE" dirty="0"/>
          </a:p>
        </p:txBody>
      </p:sp>
      <p:sp>
        <p:nvSpPr>
          <p:cNvPr id="13" name="Platshållare för bildnummer 12"/>
          <p:cNvSpPr>
            <a:spLocks noGrp="1"/>
          </p:cNvSpPr>
          <p:nvPr>
            <p:ph type="sldNum" sz="quarter" idx="16"/>
          </p:nvPr>
        </p:nvSpPr>
        <p:spPr/>
        <p:txBody>
          <a:bodyPr/>
          <a:lstStyle/>
          <a:p>
            <a:fld id="{A1FA3D87-4B78-4D5D-8368-DA3305501A4C}" type="slidenum">
              <a:rPr lang="sv-SE" smtClean="0"/>
              <a:pPr/>
              <a:t>‹#›</a:t>
            </a:fld>
            <a:endParaRPr lang="sv-SE" dirty="0"/>
          </a:p>
        </p:txBody>
      </p:sp>
      <p:sp>
        <p:nvSpPr>
          <p:cNvPr id="14" name="textruta 13"/>
          <p:cNvSpPr txBox="1"/>
          <p:nvPr userDrawn="1"/>
        </p:nvSpPr>
        <p:spPr>
          <a:xfrm>
            <a:off x="9324528" y="21328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111445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a:t>Klicka här för att ändra mall för rubrikformat</a:t>
            </a:r>
            <a:endParaRPr lang="sv-SE" dirty="0"/>
          </a:p>
        </p:txBody>
      </p:sp>
      <p:sp>
        <p:nvSpPr>
          <p:cNvPr id="9" name="Platshållare för bild 8"/>
          <p:cNvSpPr>
            <a:spLocks noGrp="1"/>
          </p:cNvSpPr>
          <p:nvPr>
            <p:ph type="pic" sz="quarter" idx="13"/>
          </p:nvPr>
        </p:nvSpPr>
        <p:spPr>
          <a:xfrm>
            <a:off x="457200" y="1439999"/>
            <a:ext cx="8219256" cy="4294051"/>
          </a:xfrm>
        </p:spPr>
        <p:txBody>
          <a:bodyPr/>
          <a:lstStyle>
            <a:lvl1pPr marL="0" indent="0">
              <a:buFontTx/>
              <a:buNone/>
              <a:defRPr/>
            </a:lvl1pPr>
          </a:lstStyle>
          <a:p>
            <a:r>
              <a:rPr lang="sv-SE"/>
              <a:t>Klicka på ikonen för att lägga till en bild</a:t>
            </a:r>
            <a:endParaRPr lang="sv-SE" dirty="0"/>
          </a:p>
        </p:txBody>
      </p:sp>
      <p:sp>
        <p:nvSpPr>
          <p:cNvPr id="8" name="Platshållare för text 4"/>
          <p:cNvSpPr>
            <a:spLocks noGrp="1"/>
          </p:cNvSpPr>
          <p:nvPr>
            <p:ph type="body" sz="quarter" idx="17" hasCustomPrompt="1"/>
          </p:nvPr>
        </p:nvSpPr>
        <p:spPr>
          <a:xfrm>
            <a:off x="460375" y="5733256"/>
            <a:ext cx="82188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5" name="Platshållare för datum 4"/>
          <p:cNvSpPr>
            <a:spLocks noGrp="1"/>
          </p:cNvSpPr>
          <p:nvPr>
            <p:ph type="dt" sz="half" idx="14"/>
          </p:nvPr>
        </p:nvSpPr>
        <p:spPr/>
        <p:txBody>
          <a:bodyPr/>
          <a:lstStyle/>
          <a:p>
            <a:r>
              <a:rPr lang="sv-SE"/>
              <a:t>20XX-XX-XX</a:t>
            </a:r>
            <a:endParaRPr lang="sv-SE" dirty="0"/>
          </a:p>
        </p:txBody>
      </p:sp>
      <p:sp>
        <p:nvSpPr>
          <p:cNvPr id="6" name="Platshållare för sidfot 5"/>
          <p:cNvSpPr>
            <a:spLocks noGrp="1"/>
          </p:cNvSpPr>
          <p:nvPr>
            <p:ph type="ftr" sz="quarter" idx="15"/>
          </p:nvPr>
        </p:nvSpPr>
        <p:spPr/>
        <p:txBody>
          <a:bodyPr/>
          <a:lstStyle/>
          <a:p>
            <a:r>
              <a:rPr lang="sv-SE"/>
              <a:t>Skriv eventuell sidfot här</a:t>
            </a:r>
            <a:endParaRPr lang="sv-SE" dirty="0"/>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dirty="0"/>
          </a:p>
        </p:txBody>
      </p:sp>
      <p:sp>
        <p:nvSpPr>
          <p:cNvPr id="10" name="textruta 9"/>
          <p:cNvSpPr txBox="1"/>
          <p:nvPr userDrawn="1"/>
        </p:nvSpPr>
        <p:spPr>
          <a:xfrm>
            <a:off x="9324528" y="21328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3226825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457200" y="1484784"/>
            <a:ext cx="3888000"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4"/>
            <a:ext cx="3888000" cy="3456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4798800" y="1484784"/>
            <a:ext cx="3888000"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798800" y="2174874"/>
            <a:ext cx="3888000" cy="3456000"/>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text 4"/>
          <p:cNvSpPr>
            <a:spLocks noGrp="1"/>
          </p:cNvSpPr>
          <p:nvPr>
            <p:ph type="body" sz="quarter" idx="17" hasCustomPrompt="1"/>
          </p:nvPr>
        </p:nvSpPr>
        <p:spPr>
          <a:xfrm>
            <a:off x="457200" y="5661248"/>
            <a:ext cx="3888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1" name="Platshållare för text 4"/>
          <p:cNvSpPr>
            <a:spLocks noGrp="1"/>
          </p:cNvSpPr>
          <p:nvPr>
            <p:ph type="body" sz="quarter" idx="18" hasCustomPrompt="1"/>
          </p:nvPr>
        </p:nvSpPr>
        <p:spPr>
          <a:xfrm>
            <a:off x="4798800" y="5661248"/>
            <a:ext cx="3888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3" name="Platshållare för datum 12"/>
          <p:cNvSpPr>
            <a:spLocks noGrp="1"/>
          </p:cNvSpPr>
          <p:nvPr>
            <p:ph type="dt" sz="half" idx="10"/>
          </p:nvPr>
        </p:nvSpPr>
        <p:spPr/>
        <p:txBody>
          <a:bodyPr/>
          <a:lstStyle/>
          <a:p>
            <a:r>
              <a:rPr lang="sv-SE"/>
              <a:t>20XX-XX-XX</a:t>
            </a:r>
            <a:endParaRPr lang="sv-SE" dirty="0"/>
          </a:p>
        </p:txBody>
      </p:sp>
      <p:sp>
        <p:nvSpPr>
          <p:cNvPr id="14" name="Platshållare för sidfot 13"/>
          <p:cNvSpPr>
            <a:spLocks noGrp="1"/>
          </p:cNvSpPr>
          <p:nvPr>
            <p:ph type="ftr" sz="quarter" idx="11"/>
          </p:nvPr>
        </p:nvSpPr>
        <p:spPr/>
        <p:txBody>
          <a:bodyPr/>
          <a:lstStyle/>
          <a:p>
            <a:r>
              <a:rPr lang="sv-SE"/>
              <a:t>Skriv eventuell sidfot här</a:t>
            </a:r>
            <a:endParaRPr lang="sv-SE" dirty="0"/>
          </a:p>
        </p:txBody>
      </p:sp>
      <p:sp>
        <p:nvSpPr>
          <p:cNvPr id="15" name="Platshållare för bildnummer 14"/>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1953460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12" name="Platshållare för datum 11"/>
          <p:cNvSpPr>
            <a:spLocks noGrp="1"/>
          </p:cNvSpPr>
          <p:nvPr>
            <p:ph type="dt" sz="half" idx="10"/>
          </p:nvPr>
        </p:nvSpPr>
        <p:spPr/>
        <p:txBody>
          <a:bodyPr/>
          <a:lstStyle/>
          <a:p>
            <a:r>
              <a:rPr lang="sv-SE"/>
              <a:t>20XX-XX-XX</a:t>
            </a:r>
            <a:endParaRPr lang="sv-SE" dirty="0"/>
          </a:p>
        </p:txBody>
      </p:sp>
      <p:sp>
        <p:nvSpPr>
          <p:cNvPr id="13" name="Platshållare för sidfot 12"/>
          <p:cNvSpPr>
            <a:spLocks noGrp="1"/>
          </p:cNvSpPr>
          <p:nvPr>
            <p:ph type="ftr" sz="quarter" idx="11"/>
          </p:nvPr>
        </p:nvSpPr>
        <p:spPr/>
        <p:txBody>
          <a:bodyPr/>
          <a:lstStyle/>
          <a:p>
            <a:r>
              <a:rPr lang="sv-SE"/>
              <a:t>Skriv eventuell sidfot här</a:t>
            </a:r>
            <a:endParaRPr lang="sv-SE" dirty="0"/>
          </a:p>
        </p:txBody>
      </p:sp>
      <p:sp>
        <p:nvSpPr>
          <p:cNvPr id="14" name="Platshållare för bildnummer 13"/>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25314645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p>
            <a:r>
              <a:rPr lang="sv-SE"/>
              <a:t>20XX-XX-XX</a:t>
            </a:r>
            <a:endParaRPr lang="sv-SE" dirty="0"/>
          </a:p>
        </p:txBody>
      </p:sp>
      <p:sp>
        <p:nvSpPr>
          <p:cNvPr id="9" name="Platshållare för sidfot 8"/>
          <p:cNvSpPr>
            <a:spLocks noGrp="1"/>
          </p:cNvSpPr>
          <p:nvPr>
            <p:ph type="ftr" sz="quarter" idx="11"/>
          </p:nvPr>
        </p:nvSpPr>
        <p:spPr/>
        <p:txBody>
          <a:bodyPr/>
          <a:lstStyle/>
          <a:p>
            <a:r>
              <a:rPr lang="sv-SE"/>
              <a:t>Skriv eventuell sidfot här</a:t>
            </a:r>
            <a:endParaRPr lang="sv-SE" dirty="0"/>
          </a:p>
        </p:txBody>
      </p:sp>
      <p:sp>
        <p:nvSpPr>
          <p:cNvPr id="10" name="Platshållare för bildnummer 9"/>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517948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apitelsida - Lil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a:t>Klicka här för att ändra mall för rubrikformat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4016499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apitelsida - Grön">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a:t>Klicka här för att ändra mall för rubrikformat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30178595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apitelsida - Ros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a:t>Klicka här för att ändra mall för rubrikformat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1691183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sida-svart logo för ljusa bil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457200"/>
            <a:ext cx="5490000" cy="968400"/>
          </a:xfrm>
        </p:spPr>
        <p:txBody>
          <a:bodyPr/>
          <a:lstStyle>
            <a:lvl1pPr>
              <a:defRPr>
                <a:solidFill>
                  <a:schemeClr val="tx1"/>
                </a:solidFill>
              </a:defRPr>
            </a:lvl1pPr>
          </a:lstStyle>
          <a:p>
            <a:r>
              <a:rPr lang="sv-SE"/>
              <a:t>Klicka här för att ändra mall för rubrikformat</a:t>
            </a:r>
            <a:endParaRPr lang="sv-SE" dirty="0"/>
          </a:p>
        </p:txBody>
      </p:sp>
      <p:sp>
        <p:nvSpPr>
          <p:cNvPr id="3" name="Underrubrik 2"/>
          <p:cNvSpPr>
            <a:spLocks noGrp="1"/>
          </p:cNvSpPr>
          <p:nvPr>
            <p:ph type="subTitle" idx="1" hasCustomPrompt="1"/>
          </p:nvPr>
        </p:nvSpPr>
        <p:spPr>
          <a:xfrm>
            <a:off x="457200" y="1440000"/>
            <a:ext cx="5472608" cy="1752600"/>
          </a:xfrm>
        </p:spPr>
        <p:txBody>
          <a:bodyPr/>
          <a:lstStyle>
            <a:lvl1pPr marL="0" indent="0" algn="l">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a:t>Skriv </a:t>
            </a:r>
            <a:r>
              <a:rPr lang="sv-SE" dirty="0" err="1"/>
              <a:t>ev</a:t>
            </a:r>
            <a:r>
              <a:rPr lang="sv-SE" dirty="0"/>
              <a:t> underrubrik här</a:t>
            </a:r>
          </a:p>
        </p:txBody>
      </p:sp>
      <p:sp>
        <p:nvSpPr>
          <p:cNvPr id="12"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tx1"/>
                </a:solidFill>
              </a:rPr>
              <a:t>The Capital of Scandinavia</a:t>
            </a:r>
          </a:p>
        </p:txBody>
      </p:sp>
      <p:pic>
        <p:nvPicPr>
          <p:cNvPr id="10" name="Bildobjekt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7" name="textruta 6"/>
          <p:cNvSpPr txBox="1"/>
          <p:nvPr userDrawn="1"/>
        </p:nvSpPr>
        <p:spPr>
          <a:xfrm>
            <a:off x="9252520" y="13466"/>
            <a:ext cx="1584176" cy="5909310"/>
          </a:xfrm>
          <a:prstGeom prst="rect">
            <a:avLst/>
          </a:prstGeom>
          <a:noFill/>
        </p:spPr>
        <p:txBody>
          <a:bodyPr wrap="square" rtlCol="0">
            <a:spAutoFit/>
          </a:bodyPr>
          <a:lstStyle/>
          <a:p>
            <a:r>
              <a:rPr lang="sv-SE" sz="1400" dirty="0">
                <a:solidFill>
                  <a:schemeClr val="tx2"/>
                </a:solidFill>
              </a:rPr>
              <a:t>För att byta bakgrundsbild klicka på STHLM bilder på fliken Start. </a:t>
            </a:r>
          </a:p>
          <a:p>
            <a:endParaRPr lang="sv-SE" sz="1400" dirty="0">
              <a:solidFill>
                <a:schemeClr val="tx2"/>
              </a:solidFill>
            </a:endParaRPr>
          </a:p>
          <a:p>
            <a:r>
              <a:rPr lang="sv-SE" sz="1400" dirty="0">
                <a:solidFill>
                  <a:schemeClr val="tx2"/>
                </a:solidFill>
              </a:rPr>
              <a:t>Har du en egen bild högerklickar du på bakgrundsbilden och väljer Formatera bakgrund och sen Infoga från: Fil. </a:t>
            </a:r>
          </a:p>
          <a:p>
            <a:r>
              <a:rPr lang="sv-SE" sz="1400" dirty="0">
                <a:solidFill>
                  <a:schemeClr val="tx2"/>
                </a:solidFill>
              </a:rPr>
              <a:t> </a:t>
            </a:r>
          </a:p>
          <a:p>
            <a:r>
              <a:rPr lang="sv-SE" sz="1400" dirty="0">
                <a:solidFill>
                  <a:schemeClr val="tx2"/>
                </a:solidFill>
              </a:rPr>
              <a:t>Tänk på att logotypen alltid ska vara tydlig. Vit logotyp mot mörk bakgrund och svart logotyp mot ljus.</a:t>
            </a:r>
          </a:p>
          <a:p>
            <a:r>
              <a:rPr lang="sv-SE" sz="1400" dirty="0">
                <a:solidFill>
                  <a:schemeClr val="tx2"/>
                </a:solidFill>
              </a:rPr>
              <a:t>Byt mellan de olika under Layout. </a:t>
            </a:r>
          </a:p>
        </p:txBody>
      </p:sp>
    </p:spTree>
    <p:extLst>
      <p:ext uri="{BB962C8B-B14F-4D97-AF65-F5344CB8AC3E}">
        <p14:creationId xmlns:p14="http://schemas.microsoft.com/office/powerpoint/2010/main" val="963340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apitelsida - Blå">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457200" y="457200"/>
            <a:ext cx="5482800" cy="936000"/>
          </a:xfrm>
        </p:spPr>
        <p:txBody>
          <a:bodyPr anchor="t"/>
          <a:lstStyle>
            <a:lvl1pPr algn="l">
              <a:defRPr sz="2800" b="1" cap="none" baseline="0">
                <a:solidFill>
                  <a:schemeClr val="bg1"/>
                </a:solidFill>
              </a:defRPr>
            </a:lvl1pPr>
          </a:lstStyle>
          <a:p>
            <a:r>
              <a:rPr lang="sv-SE"/>
              <a:t>Klicka här för att ändra mall för rubrikformat</a:t>
            </a:r>
            <a:endParaRPr lang="sv-SE" dirty="0"/>
          </a:p>
        </p:txBody>
      </p:sp>
      <p:sp>
        <p:nvSpPr>
          <p:cNvPr id="5" name="Platshållare för text 4"/>
          <p:cNvSpPr>
            <a:spLocks noGrp="1"/>
          </p:cNvSpPr>
          <p:nvPr>
            <p:ph type="body" sz="quarter" idx="10"/>
          </p:nvPr>
        </p:nvSpPr>
        <p:spPr>
          <a:xfrm>
            <a:off x="468313" y="1439863"/>
            <a:ext cx="5482800" cy="1197049"/>
          </a:xfrm>
        </p:spPr>
        <p:txBody>
          <a:bodyPr/>
          <a:lstStyle>
            <a:lvl1pPr marL="0" indent="0">
              <a:buFontTx/>
              <a:buNone/>
              <a:defRPr>
                <a:solidFill>
                  <a:schemeClr val="bg1"/>
                </a:solidFill>
              </a:defRPr>
            </a:lvl1pPr>
          </a:lstStyle>
          <a:p>
            <a:pPr lvl="0"/>
            <a:r>
              <a:rPr lang="sv-SE"/>
              <a:t>Klicka här för att ändra format på bakgrundstexten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3" y="6279952"/>
            <a:ext cx="1090410" cy="396000"/>
          </a:xfrm>
          <a:prstGeom prst="rect">
            <a:avLst/>
          </a:prstGeom>
        </p:spPr>
      </p:pic>
    </p:spTree>
    <p:extLst>
      <p:ext uri="{BB962C8B-B14F-4D97-AF65-F5344CB8AC3E}">
        <p14:creationId xmlns:p14="http://schemas.microsoft.com/office/powerpoint/2010/main" val="301923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sida -  svart logo grå bakgrund">
    <p:bg>
      <p:bgPr>
        <a:solidFill>
          <a:srgbClr val="F5F3EE"/>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57200" y="457200"/>
            <a:ext cx="5490000" cy="968400"/>
          </a:xfrm>
        </p:spPr>
        <p:txBody>
          <a:bodyPr/>
          <a:lstStyle>
            <a:lvl1pPr>
              <a:defRPr>
                <a:solidFill>
                  <a:schemeClr val="tx1"/>
                </a:solidFill>
              </a:defRPr>
            </a:lvl1pPr>
          </a:lstStyle>
          <a:p>
            <a:r>
              <a:rPr lang="sv-SE"/>
              <a:t>Klicka här för att ändra mall för rubrikformat</a:t>
            </a:r>
            <a:endParaRPr lang="sv-SE" dirty="0"/>
          </a:p>
        </p:txBody>
      </p:sp>
      <p:sp>
        <p:nvSpPr>
          <p:cNvPr id="4" name="Platshållare för text 3"/>
          <p:cNvSpPr>
            <a:spLocks noGrp="1"/>
          </p:cNvSpPr>
          <p:nvPr>
            <p:ph type="body" sz="quarter" idx="10" hasCustomPrompt="1"/>
          </p:nvPr>
        </p:nvSpPr>
        <p:spPr>
          <a:xfrm>
            <a:off x="457200" y="1440000"/>
            <a:ext cx="5479200" cy="1753200"/>
          </a:xfrm>
        </p:spPr>
        <p:txBody>
          <a:bodyPr/>
          <a:lstStyle>
            <a:lvl1pPr marL="0" indent="0">
              <a:buNone/>
              <a:defRPr/>
            </a:lvl1pPr>
          </a:lstStyle>
          <a:p>
            <a:r>
              <a:rPr lang="sv-SE" dirty="0"/>
              <a:t>Skriv </a:t>
            </a:r>
            <a:r>
              <a:rPr lang="sv-SE" dirty="0" err="1"/>
              <a:t>ev</a:t>
            </a:r>
            <a:r>
              <a:rPr lang="sv-SE" dirty="0"/>
              <a:t> underrubrik här</a:t>
            </a:r>
          </a:p>
        </p:txBody>
      </p:sp>
      <p:pic>
        <p:nvPicPr>
          <p:cNvPr id="11" name="Bildobjekt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6"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tx1"/>
                </a:solidFill>
              </a:rPr>
              <a:t>The Capital of Scandinavia</a:t>
            </a:r>
          </a:p>
        </p:txBody>
      </p:sp>
    </p:spTree>
    <p:extLst>
      <p:ext uri="{BB962C8B-B14F-4D97-AF65-F5344CB8AC3E}">
        <p14:creationId xmlns:p14="http://schemas.microsoft.com/office/powerpoint/2010/main" val="22671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1">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accent5"/>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a:solidFill>
                  <a:srgbClr val="000000"/>
                </a:solidFill>
                <a:latin typeface="+mn-lt"/>
                <a:ea typeface="+mn-ea"/>
                <a:cs typeface="+mn-cs"/>
              </a:rPr>
              <a:t>  </a:t>
            </a: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a:t>Klicka här för att ändra mall för rubrikformat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5947200" y="4418012"/>
            <a:ext cx="2739600" cy="1980000"/>
          </a:xfrm>
          <a:solidFill>
            <a:schemeClr val="accent1"/>
          </a:solidFill>
        </p:spPr>
        <p:txBody>
          <a:bodyPr anchor="t" anchorCtr="1"/>
          <a:lstStyle>
            <a:lvl1pPr marL="0" indent="0">
              <a:buFontTx/>
              <a:buNone/>
              <a:defRPr>
                <a:solidFill>
                  <a:schemeClr val="bg1"/>
                </a:solidFill>
              </a:defRPr>
            </a:lvl1pPr>
          </a:lstStyle>
          <a:p>
            <a:r>
              <a:rPr lang="sv-SE"/>
              <a:t>Klicka på ikonen för att lägga till en bild</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2"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tx1"/>
                </a:solidFill>
              </a:rPr>
              <a:t>The Capital of Scandinavia</a:t>
            </a:r>
          </a:p>
        </p:txBody>
      </p:sp>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2687678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2">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accent3"/>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a:solidFill>
                  <a:srgbClr val="000000"/>
                </a:solidFill>
                <a:latin typeface="+mn-lt"/>
                <a:ea typeface="+mn-ea"/>
                <a:cs typeface="+mn-cs"/>
              </a:rPr>
              <a:t>  </a:t>
            </a: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a:t>Klicka här för att ändra mall för rubrikformat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5947200" y="4418012"/>
            <a:ext cx="2739600" cy="1980000"/>
          </a:xfrm>
          <a:solidFill>
            <a:schemeClr val="tx2"/>
          </a:solidFill>
        </p:spPr>
        <p:txBody>
          <a:bodyPr anchor="t" anchorCtr="1"/>
          <a:lstStyle>
            <a:lvl1pPr marL="0" indent="0">
              <a:buFontTx/>
              <a:buNone/>
              <a:defRPr>
                <a:solidFill>
                  <a:schemeClr val="bg1"/>
                </a:solidFill>
              </a:defRPr>
            </a:lvl1pPr>
          </a:lstStyle>
          <a:p>
            <a:r>
              <a:rPr lang="sv-SE"/>
              <a:t>Klicka på ikonen för att lägga till en bild</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2"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tx1"/>
                </a:solidFill>
              </a:rPr>
              <a:t>The Capital of Scandinavia</a:t>
            </a:r>
          </a:p>
        </p:txBody>
      </p:sp>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32448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3">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accent1"/>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a:solidFill>
                  <a:srgbClr val="000000"/>
                </a:solidFill>
                <a:latin typeface="+mn-lt"/>
                <a:ea typeface="+mn-ea"/>
                <a:cs typeface="+mn-cs"/>
              </a:rPr>
              <a:t>  </a:t>
            </a: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a:t>Klicka här för att ändra mall för rubrikformat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5947200" y="4418012"/>
            <a:ext cx="2739600" cy="1980000"/>
          </a:xfrm>
          <a:solidFill>
            <a:schemeClr val="accent5"/>
          </a:solidFill>
        </p:spPr>
        <p:txBody>
          <a:bodyPr anchor="t" anchorCtr="1"/>
          <a:lstStyle>
            <a:lvl1pPr marL="0" indent="0">
              <a:buFontTx/>
              <a:buNone/>
              <a:defRPr>
                <a:solidFill>
                  <a:schemeClr val="bg1"/>
                </a:solidFill>
              </a:defRPr>
            </a:lvl1pPr>
          </a:lstStyle>
          <a:p>
            <a:r>
              <a:rPr lang="sv-SE"/>
              <a:t>Klicka på ikonen för att lägga till en bild</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2"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tx1"/>
                </a:solidFill>
              </a:rPr>
              <a:t>The Capital of Scandinavia</a:t>
            </a:r>
          </a:p>
        </p:txBody>
      </p:sp>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229056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sida - Färgrutor alt 4">
    <p:spTree>
      <p:nvGrpSpPr>
        <p:cNvPr id="1" name=""/>
        <p:cNvGrpSpPr/>
        <p:nvPr/>
      </p:nvGrpSpPr>
      <p:grpSpPr>
        <a:xfrm>
          <a:off x="0" y="0"/>
          <a:ext cx="0" cy="0"/>
          <a:chOff x="0" y="0"/>
          <a:chExt cx="0" cy="0"/>
        </a:xfrm>
      </p:grpSpPr>
      <p:sp>
        <p:nvSpPr>
          <p:cNvPr id="6" name="Platshållare för text 16"/>
          <p:cNvSpPr txBox="1">
            <a:spLocks/>
          </p:cNvSpPr>
          <p:nvPr userDrawn="1"/>
        </p:nvSpPr>
        <p:spPr>
          <a:xfrm>
            <a:off x="457200" y="457200"/>
            <a:ext cx="5508000" cy="3960813"/>
          </a:xfrm>
          <a:prstGeom prst="rect">
            <a:avLst/>
          </a:prstGeom>
          <a:solidFill>
            <a:schemeClr val="tx2"/>
          </a:solidFill>
          <a:ln>
            <a:noFill/>
          </a:ln>
        </p:spPr>
        <p:txBody>
          <a:bodyPr lIns="234000" rIns="234000"/>
          <a:lstStyle>
            <a:lvl1pPr>
              <a:buNone/>
              <a:defRPr/>
            </a:lvl1pPr>
          </a:lstStyle>
          <a:p>
            <a:pPr fontAlgn="auto">
              <a:lnSpc>
                <a:spcPts val="2000"/>
              </a:lnSpc>
              <a:spcBef>
                <a:spcPts val="0"/>
              </a:spcBef>
              <a:spcAft>
                <a:spcPts val="0"/>
              </a:spcAft>
              <a:buFont typeface="Arial" pitchFamily="34" charset="0"/>
              <a:buNone/>
              <a:defRPr/>
            </a:pPr>
            <a:r>
              <a:rPr lang="sv-SE" sz="2000" dirty="0">
                <a:solidFill>
                  <a:srgbClr val="000000"/>
                </a:solidFill>
                <a:latin typeface="+mn-lt"/>
                <a:ea typeface="+mn-ea"/>
                <a:cs typeface="+mn-cs"/>
              </a:rPr>
              <a:t>  </a:t>
            </a:r>
          </a:p>
        </p:txBody>
      </p:sp>
      <p:sp>
        <p:nvSpPr>
          <p:cNvPr id="2" name="Rubrik 1"/>
          <p:cNvSpPr>
            <a:spLocks noGrp="1"/>
          </p:cNvSpPr>
          <p:nvPr>
            <p:ph type="title"/>
          </p:nvPr>
        </p:nvSpPr>
        <p:spPr bwMode="white">
          <a:xfrm>
            <a:off x="683568" y="628016"/>
            <a:ext cx="5112568" cy="1144800"/>
          </a:xfrm>
        </p:spPr>
        <p:txBody>
          <a:bodyPr/>
          <a:lstStyle>
            <a:lvl1pPr>
              <a:defRPr>
                <a:solidFill>
                  <a:schemeClr val="bg1"/>
                </a:solidFill>
              </a:defRPr>
            </a:lvl1pPr>
          </a:lstStyle>
          <a:p>
            <a:r>
              <a:rPr lang="sv-SE"/>
              <a:t>Klicka här för att ändra mall för rubrikformat</a:t>
            </a:r>
            <a:endParaRPr lang="sv-SE" dirty="0"/>
          </a:p>
        </p:txBody>
      </p:sp>
      <p:sp>
        <p:nvSpPr>
          <p:cNvPr id="10" name="Platshållare för text 9"/>
          <p:cNvSpPr>
            <a:spLocks noGrp="1"/>
          </p:cNvSpPr>
          <p:nvPr>
            <p:ph type="body" sz="quarter" idx="14"/>
          </p:nvPr>
        </p:nvSpPr>
        <p:spPr bwMode="white">
          <a:xfrm>
            <a:off x="683568" y="1844674"/>
            <a:ext cx="5112568" cy="2376413"/>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8" name="Platshållare för bild 7"/>
          <p:cNvSpPr>
            <a:spLocks noGrp="1"/>
          </p:cNvSpPr>
          <p:nvPr>
            <p:ph type="pic" sz="quarter" idx="13"/>
          </p:nvPr>
        </p:nvSpPr>
        <p:spPr>
          <a:xfrm>
            <a:off x="5947200" y="4418012"/>
            <a:ext cx="2739600" cy="1980000"/>
          </a:xfrm>
          <a:solidFill>
            <a:schemeClr val="accent3"/>
          </a:solidFill>
        </p:spPr>
        <p:txBody>
          <a:bodyPr anchor="t" anchorCtr="1"/>
          <a:lstStyle>
            <a:lvl1pPr marL="0" indent="0">
              <a:buFontTx/>
              <a:buNone/>
              <a:defRPr>
                <a:solidFill>
                  <a:schemeClr val="bg1"/>
                </a:solidFill>
              </a:defRPr>
            </a:lvl1pPr>
          </a:lstStyle>
          <a:p>
            <a:r>
              <a:rPr lang="sv-SE"/>
              <a:t>Klicka på ikonen för att lägga till en bild</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0800" y="467862"/>
            <a:ext cx="1367968" cy="468276"/>
          </a:xfrm>
          <a:prstGeom prst="rect">
            <a:avLst/>
          </a:prstGeom>
        </p:spPr>
      </p:pic>
      <p:sp>
        <p:nvSpPr>
          <p:cNvPr id="12" name="textruta 8"/>
          <p:cNvSpPr txBox="1">
            <a:spLocks noChangeArrowheads="1"/>
          </p:cNvSpPr>
          <p:nvPr userDrawn="1"/>
        </p:nvSpPr>
        <p:spPr bwMode="auto">
          <a:xfrm>
            <a:off x="454025" y="6215063"/>
            <a:ext cx="26019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r>
              <a:rPr lang="en-GB" sz="1000" b="1" noProof="0" dirty="0">
                <a:solidFill>
                  <a:schemeClr val="tx1"/>
                </a:solidFill>
              </a:rPr>
              <a:t>The Capital of Scandinavia</a:t>
            </a:r>
          </a:p>
        </p:txBody>
      </p:sp>
      <p:sp>
        <p:nvSpPr>
          <p:cNvPr id="11" name="textruta 10"/>
          <p:cNvSpPr txBox="1"/>
          <p:nvPr userDrawn="1"/>
        </p:nvSpPr>
        <p:spPr>
          <a:xfrm>
            <a:off x="9324528" y="4441756"/>
            <a:ext cx="1584176" cy="2031325"/>
          </a:xfrm>
          <a:prstGeom prst="rect">
            <a:avLst/>
          </a:prstGeom>
          <a:noFill/>
        </p:spPr>
        <p:txBody>
          <a:bodyPr wrap="square" rtlCol="0">
            <a:spAutoFit/>
          </a:bodyPr>
          <a:lstStyle/>
          <a:p>
            <a:r>
              <a:rPr lang="sv-SE" sz="1400" dirty="0">
                <a:solidFill>
                  <a:schemeClr val="tx2"/>
                </a:solidFill>
              </a:rPr>
              <a:t>Klicka på </a:t>
            </a:r>
            <a:r>
              <a:rPr lang="sv-SE" sz="1400" b="1" dirty="0">
                <a:solidFill>
                  <a:schemeClr val="tx2"/>
                </a:solidFill>
              </a:rPr>
              <a:t>STHLM</a:t>
            </a:r>
            <a:r>
              <a:rPr lang="sv-SE" sz="1400" baseline="0" dirty="0">
                <a:solidFill>
                  <a:schemeClr val="tx2"/>
                </a:solidFill>
              </a:rPr>
              <a:t> </a:t>
            </a:r>
            <a:r>
              <a:rPr lang="sv-SE" sz="1400" b="1" baseline="0" dirty="0">
                <a:solidFill>
                  <a:schemeClr val="tx2"/>
                </a:solidFill>
              </a:rPr>
              <a:t>bilder</a:t>
            </a:r>
            <a:r>
              <a:rPr lang="sv-SE" sz="1400" baseline="0" dirty="0">
                <a:solidFill>
                  <a:schemeClr val="tx2"/>
                </a:solidFill>
              </a:rPr>
              <a:t> för att lägga till en bild. Om du har en egen bild, klicka direkt på ikonen som visas i rutan här till vänster på sidan.</a:t>
            </a:r>
            <a:endParaRPr lang="sv-SE" sz="1400" dirty="0">
              <a:solidFill>
                <a:schemeClr val="tx2"/>
              </a:solidFill>
            </a:endParaRPr>
          </a:p>
        </p:txBody>
      </p:sp>
    </p:spTree>
    <p:extLst>
      <p:ext uri="{BB962C8B-B14F-4D97-AF65-F5344CB8AC3E}">
        <p14:creationId xmlns:p14="http://schemas.microsoft.com/office/powerpoint/2010/main" val="4197635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13" hasCustomPrompt="1"/>
          </p:nvPr>
        </p:nvSpPr>
        <p:spPr>
          <a:xfrm>
            <a:off x="460375" y="5733256"/>
            <a:ext cx="72828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4" name="Platshållare för datum 3"/>
          <p:cNvSpPr>
            <a:spLocks noGrp="1"/>
          </p:cNvSpPr>
          <p:nvPr>
            <p:ph type="dt" sz="half" idx="14"/>
          </p:nvPr>
        </p:nvSpPr>
        <p:spPr/>
        <p:txBody>
          <a:bodyPr/>
          <a:lstStyle/>
          <a:p>
            <a:r>
              <a:rPr lang="sv-SE"/>
              <a:t>20XX-XX-XX</a:t>
            </a:r>
            <a:endParaRPr lang="sv-SE" dirty="0"/>
          </a:p>
        </p:txBody>
      </p:sp>
      <p:sp>
        <p:nvSpPr>
          <p:cNvPr id="6" name="Platshållare för sidfot 5"/>
          <p:cNvSpPr>
            <a:spLocks noGrp="1"/>
          </p:cNvSpPr>
          <p:nvPr>
            <p:ph type="ftr" sz="quarter" idx="15"/>
          </p:nvPr>
        </p:nvSpPr>
        <p:spPr/>
        <p:txBody>
          <a:bodyPr/>
          <a:lstStyle/>
          <a:p>
            <a:r>
              <a:rPr lang="sv-SE"/>
              <a:t>Skriv eventuell sidfot här</a:t>
            </a:r>
            <a:endParaRPr lang="sv-SE" dirty="0"/>
          </a:p>
        </p:txBody>
      </p:sp>
      <p:sp>
        <p:nvSpPr>
          <p:cNvPr id="7" name="Platshållare för bildnummer 6"/>
          <p:cNvSpPr>
            <a:spLocks noGrp="1"/>
          </p:cNvSpPr>
          <p:nvPr>
            <p:ph type="sldNum" sz="quarter" idx="16"/>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212772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vå spalter">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457200" y="1440001"/>
            <a:ext cx="3888000" cy="3960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805185" y="1440000"/>
            <a:ext cx="3888000" cy="396000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text 4"/>
          <p:cNvSpPr>
            <a:spLocks noGrp="1"/>
          </p:cNvSpPr>
          <p:nvPr>
            <p:ph type="body" sz="quarter" idx="13" hasCustomPrompt="1"/>
          </p:nvPr>
        </p:nvSpPr>
        <p:spPr>
          <a:xfrm>
            <a:off x="460374" y="5445224"/>
            <a:ext cx="3888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0" name="Platshållare för text 4"/>
          <p:cNvSpPr>
            <a:spLocks noGrp="1"/>
          </p:cNvSpPr>
          <p:nvPr>
            <p:ph type="body" sz="quarter" idx="14" hasCustomPrompt="1"/>
          </p:nvPr>
        </p:nvSpPr>
        <p:spPr>
          <a:xfrm>
            <a:off x="4805185" y="5445224"/>
            <a:ext cx="3888000" cy="180000"/>
          </a:xfrm>
        </p:spPr>
        <p:txBody>
          <a:bodyPr/>
          <a:lstStyle>
            <a:lvl1pPr marL="0" indent="0">
              <a:buNone/>
              <a:defRPr sz="1000" baseline="0"/>
            </a:lvl1pPr>
          </a:lstStyle>
          <a:p>
            <a:pPr lvl="0"/>
            <a:r>
              <a:rPr lang="sv-SE" dirty="0"/>
              <a:t>Skriv </a:t>
            </a:r>
            <a:r>
              <a:rPr lang="sv-SE" dirty="0" err="1"/>
              <a:t>ev</a:t>
            </a:r>
            <a:r>
              <a:rPr lang="sv-SE" dirty="0"/>
              <a:t> källa</a:t>
            </a:r>
          </a:p>
        </p:txBody>
      </p:sp>
      <p:sp>
        <p:nvSpPr>
          <p:cNvPr id="11" name="Platshållare för datum 10"/>
          <p:cNvSpPr>
            <a:spLocks noGrp="1"/>
          </p:cNvSpPr>
          <p:nvPr>
            <p:ph type="dt" sz="half" idx="10"/>
          </p:nvPr>
        </p:nvSpPr>
        <p:spPr/>
        <p:txBody>
          <a:bodyPr/>
          <a:lstStyle/>
          <a:p>
            <a:r>
              <a:rPr lang="sv-SE"/>
              <a:t>20XX-XX-XX</a:t>
            </a:r>
            <a:endParaRPr lang="sv-SE" dirty="0"/>
          </a:p>
        </p:txBody>
      </p:sp>
      <p:sp>
        <p:nvSpPr>
          <p:cNvPr id="12" name="Platshållare för sidfot 11"/>
          <p:cNvSpPr>
            <a:spLocks noGrp="1"/>
          </p:cNvSpPr>
          <p:nvPr>
            <p:ph type="ftr" sz="quarter" idx="11"/>
          </p:nvPr>
        </p:nvSpPr>
        <p:spPr/>
        <p:txBody>
          <a:bodyPr/>
          <a:lstStyle/>
          <a:p>
            <a:r>
              <a:rPr lang="sv-SE"/>
              <a:t>Skriv eventuell sidfot här</a:t>
            </a:r>
            <a:endParaRPr lang="sv-SE" dirty="0"/>
          </a:p>
        </p:txBody>
      </p:sp>
      <p:sp>
        <p:nvSpPr>
          <p:cNvPr id="13" name="Platshållare för bildnummer 12"/>
          <p:cNvSpPr>
            <a:spLocks noGrp="1"/>
          </p:cNvSpPr>
          <p:nvPr>
            <p:ph type="sldNum" sz="quarter" idx="12"/>
          </p:nvPr>
        </p:nvSpPr>
        <p:spPr/>
        <p:txBody>
          <a:bodyPr/>
          <a:lstStyle/>
          <a:p>
            <a:fld id="{A1FA3D87-4B78-4D5D-8368-DA3305501A4C}" type="slidenum">
              <a:rPr lang="sv-SE" smtClean="0"/>
              <a:pPr/>
              <a:t>‹#›</a:t>
            </a:fld>
            <a:endParaRPr lang="sv-SE" dirty="0"/>
          </a:p>
        </p:txBody>
      </p:sp>
    </p:spTree>
    <p:extLst>
      <p:ext uri="{BB962C8B-B14F-4D97-AF65-F5344CB8AC3E}">
        <p14:creationId xmlns:p14="http://schemas.microsoft.com/office/powerpoint/2010/main" val="335990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457200"/>
            <a:ext cx="8229600" cy="8316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457200" y="1440001"/>
            <a:ext cx="7283152" cy="4294050"/>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7894800" y="6312141"/>
            <a:ext cx="792000" cy="144000"/>
          </a:xfrm>
          <a:prstGeom prst="rect">
            <a:avLst/>
          </a:prstGeom>
        </p:spPr>
        <p:txBody>
          <a:bodyPr vert="horz" lIns="0" tIns="0" rIns="0" bIns="0" rtlCol="0" anchor="ctr"/>
          <a:lstStyle>
            <a:lvl1pPr algn="r">
              <a:defRPr sz="800">
                <a:solidFill>
                  <a:schemeClr val="tx1"/>
                </a:solidFill>
              </a:defRPr>
            </a:lvl1pPr>
          </a:lstStyle>
          <a:p>
            <a:r>
              <a:rPr lang="sv-SE"/>
              <a:t>20XX-XX-XX</a:t>
            </a:r>
            <a:endParaRPr lang="sv-SE" dirty="0"/>
          </a:p>
        </p:txBody>
      </p:sp>
      <p:sp>
        <p:nvSpPr>
          <p:cNvPr id="5" name="Platshållare för sidfot 4"/>
          <p:cNvSpPr>
            <a:spLocks noGrp="1"/>
          </p:cNvSpPr>
          <p:nvPr>
            <p:ph type="ftr" sz="quarter" idx="3"/>
          </p:nvPr>
        </p:nvSpPr>
        <p:spPr>
          <a:xfrm>
            <a:off x="2178000" y="6451624"/>
            <a:ext cx="4788000" cy="144000"/>
          </a:xfrm>
          <a:prstGeom prst="rect">
            <a:avLst/>
          </a:prstGeom>
        </p:spPr>
        <p:txBody>
          <a:bodyPr vert="horz" lIns="0" tIns="0" rIns="0" bIns="0" rtlCol="0" anchor="ctr"/>
          <a:lstStyle>
            <a:lvl1pPr algn="ctr">
              <a:defRPr sz="800">
                <a:solidFill>
                  <a:schemeClr val="tx1"/>
                </a:solidFill>
              </a:defRPr>
            </a:lvl1pPr>
          </a:lstStyle>
          <a:p>
            <a:r>
              <a:rPr lang="sv-SE"/>
              <a:t>Skriv eventuell sidfot här</a:t>
            </a:r>
            <a:endParaRPr lang="sv-SE" dirty="0"/>
          </a:p>
        </p:txBody>
      </p:sp>
      <p:sp>
        <p:nvSpPr>
          <p:cNvPr id="6" name="Platshållare för bildnummer 5"/>
          <p:cNvSpPr>
            <a:spLocks noGrp="1"/>
          </p:cNvSpPr>
          <p:nvPr>
            <p:ph type="sldNum" sz="quarter" idx="4"/>
          </p:nvPr>
        </p:nvSpPr>
        <p:spPr>
          <a:xfrm>
            <a:off x="8182800" y="6451624"/>
            <a:ext cx="504000" cy="144000"/>
          </a:xfrm>
          <a:prstGeom prst="rect">
            <a:avLst/>
          </a:prstGeom>
        </p:spPr>
        <p:txBody>
          <a:bodyPr vert="horz" lIns="0" tIns="0" rIns="0" bIns="0" rtlCol="0" anchor="ctr"/>
          <a:lstStyle>
            <a:lvl1pPr algn="r">
              <a:defRPr sz="800">
                <a:solidFill>
                  <a:schemeClr val="tx1"/>
                </a:solidFill>
              </a:defRPr>
            </a:lvl1pPr>
          </a:lstStyle>
          <a:p>
            <a:fld id="{A1FA3D87-4B78-4D5D-8368-DA3305501A4C}" type="slidenum">
              <a:rPr lang="sv-SE" smtClean="0"/>
              <a:pPr/>
              <a:t>‹#›</a:t>
            </a:fld>
            <a:endParaRPr lang="sv-SE" dirty="0"/>
          </a:p>
        </p:txBody>
      </p:sp>
      <p:pic>
        <p:nvPicPr>
          <p:cNvPr id="7" name="Bildobjekt 6"/>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67543" y="6279952"/>
            <a:ext cx="1156816" cy="396000"/>
          </a:xfrm>
          <a:prstGeom prst="rect">
            <a:avLst/>
          </a:prstGeom>
        </p:spPr>
      </p:pic>
    </p:spTree>
    <p:extLst>
      <p:ext uri="{BB962C8B-B14F-4D97-AF65-F5344CB8AC3E}">
        <p14:creationId xmlns:p14="http://schemas.microsoft.com/office/powerpoint/2010/main" val="338848792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6" r:id="rId3"/>
    <p:sldLayoutId id="2147483657" r:id="rId4"/>
    <p:sldLayoutId id="2147483658" r:id="rId5"/>
    <p:sldLayoutId id="2147483659" r:id="rId6"/>
    <p:sldLayoutId id="2147483660" r:id="rId7"/>
    <p:sldLayoutId id="2147483650" r:id="rId8"/>
    <p:sldLayoutId id="2147483652" r:id="rId9"/>
    <p:sldLayoutId id="2147483664" r:id="rId10"/>
    <p:sldLayoutId id="2147483665" r:id="rId11"/>
    <p:sldLayoutId id="2147483668" r:id="rId12"/>
    <p:sldLayoutId id="2147483667" r:id="rId13"/>
    <p:sldLayoutId id="2147483653" r:id="rId14"/>
    <p:sldLayoutId id="2147483654" r:id="rId15"/>
    <p:sldLayoutId id="2147483655" r:id="rId16"/>
    <p:sldLayoutId id="2147483651" r:id="rId17"/>
    <p:sldLayoutId id="2147483661" r:id="rId18"/>
    <p:sldLayoutId id="2147483662" r:id="rId19"/>
    <p:sldLayoutId id="2147483663" r:id="rId20"/>
  </p:sldLayoutIdLst>
  <p:hf sldNum="0" hdr="0" ft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a:t>Välkommen!</a:t>
            </a:r>
          </a:p>
        </p:txBody>
      </p:sp>
      <p:sp>
        <p:nvSpPr>
          <p:cNvPr id="5" name="Underrubrik 4"/>
          <p:cNvSpPr>
            <a:spLocks noGrp="1"/>
          </p:cNvSpPr>
          <p:nvPr>
            <p:ph type="subTitle" idx="1"/>
          </p:nvPr>
        </p:nvSpPr>
        <p:spPr/>
        <p:txBody>
          <a:bodyPr/>
          <a:lstStyle/>
          <a:p>
            <a:r>
              <a:rPr lang="sv-SE" dirty="0"/>
              <a:t>Information om översyn av system för verksamhetsstöd och tilläggsbelopp i Stockholms stad</a:t>
            </a:r>
          </a:p>
        </p:txBody>
      </p:sp>
    </p:spTree>
    <p:extLst>
      <p:ext uri="{BB962C8B-B14F-4D97-AF65-F5344CB8AC3E}">
        <p14:creationId xmlns:p14="http://schemas.microsoft.com/office/powerpoint/2010/main" val="83834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62A3D1B-6789-4628-8DC2-C73F82583AED}"/>
              </a:ext>
            </a:extLst>
          </p:cNvPr>
          <p:cNvSpPr>
            <a:spLocks noGrp="1"/>
          </p:cNvSpPr>
          <p:nvPr>
            <p:ph type="title"/>
          </p:nvPr>
        </p:nvSpPr>
        <p:spPr/>
        <p:txBody>
          <a:bodyPr/>
          <a:lstStyle/>
          <a:p>
            <a:r>
              <a:rPr lang="sv-SE" dirty="0"/>
              <a:t>Översyn av systemet för verksamhetsstöd och tilläggsbelopp </a:t>
            </a:r>
            <a:br>
              <a:rPr lang="sv-SE" dirty="0"/>
            </a:br>
            <a:endParaRPr lang="sv-SE" dirty="0"/>
          </a:p>
        </p:txBody>
      </p:sp>
      <p:sp>
        <p:nvSpPr>
          <p:cNvPr id="3" name="Platshållare för innehåll 2">
            <a:extLst>
              <a:ext uri="{FF2B5EF4-FFF2-40B4-BE49-F238E27FC236}">
                <a16:creationId xmlns:a16="http://schemas.microsoft.com/office/drawing/2014/main" id="{FDC0A61E-6AE7-4885-A7BD-957249DD7862}"/>
              </a:ext>
            </a:extLst>
          </p:cNvPr>
          <p:cNvSpPr>
            <a:spLocks noGrp="1"/>
          </p:cNvSpPr>
          <p:nvPr>
            <p:ph idx="1"/>
          </p:nvPr>
        </p:nvSpPr>
        <p:spPr>
          <a:xfrm>
            <a:off x="457199" y="1440001"/>
            <a:ext cx="8226425" cy="4294050"/>
          </a:xfrm>
        </p:spPr>
        <p:txBody>
          <a:bodyPr/>
          <a:lstStyle/>
          <a:p>
            <a:endParaRPr lang="sv-SE" dirty="0"/>
          </a:p>
          <a:p>
            <a:r>
              <a:rPr lang="sv-SE" dirty="0"/>
              <a:t>Bakgrund </a:t>
            </a:r>
          </a:p>
          <a:p>
            <a:r>
              <a:rPr lang="sv-SE" dirty="0"/>
              <a:t>Översynens omfattning och utgångspunkter</a:t>
            </a:r>
          </a:p>
          <a:p>
            <a:r>
              <a:rPr lang="sv-SE" dirty="0"/>
              <a:t>Tidsplan och övergripande arbetsprocess</a:t>
            </a:r>
          </a:p>
          <a:p>
            <a:r>
              <a:rPr lang="sv-SE" dirty="0"/>
              <a:t>Tid för frågor</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4" name="Platshållare för text 3">
            <a:extLst>
              <a:ext uri="{FF2B5EF4-FFF2-40B4-BE49-F238E27FC236}">
                <a16:creationId xmlns:a16="http://schemas.microsoft.com/office/drawing/2014/main" id="{EC07E149-4E1C-40B6-9AE3-C6D4F3EFCCEA}"/>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2998666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B9B64C-A07B-4729-83F6-E331E6AE8F31}"/>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B1EB909C-B359-4927-8CDE-D978507EB98D}"/>
              </a:ext>
            </a:extLst>
          </p:cNvPr>
          <p:cNvSpPr>
            <a:spLocks noGrp="1"/>
          </p:cNvSpPr>
          <p:nvPr>
            <p:ph idx="1"/>
          </p:nvPr>
        </p:nvSpPr>
        <p:spPr>
          <a:xfrm>
            <a:off x="457199" y="1440001"/>
            <a:ext cx="8226425" cy="4294050"/>
          </a:xfrm>
        </p:spPr>
        <p:txBody>
          <a:bodyPr/>
          <a:lstStyle/>
          <a:p>
            <a:r>
              <a:rPr lang="sv-SE" dirty="0"/>
              <a:t>Förvaltningen har arbetat med att stärka likvärdigheten i bedömningen av ansökningar av verksamhetsstöd och tilläggsbelopp</a:t>
            </a:r>
          </a:p>
          <a:p>
            <a:r>
              <a:rPr lang="sv-SE" dirty="0"/>
              <a:t>Tar löpande del av vägledande domar</a:t>
            </a:r>
          </a:p>
          <a:p>
            <a:r>
              <a:rPr lang="sv-SE" dirty="0"/>
              <a:t>Arbetar med sambedömning </a:t>
            </a:r>
          </a:p>
          <a:p>
            <a:r>
              <a:rPr lang="sv-SE" dirty="0"/>
              <a:t>Stärkt arbetet med att göra individuella bedömningar enligt SL</a:t>
            </a:r>
          </a:p>
          <a:p>
            <a:r>
              <a:rPr lang="sv-SE" dirty="0"/>
              <a:t>Konsekvensen har blivit att vissa skolor på kort tid påverkats ekonomiskt på ett negativt sätt, därav extra ersättning om 3*15 mnkr under tiden för översynen</a:t>
            </a:r>
          </a:p>
          <a:p>
            <a:r>
              <a:rPr lang="sv-SE" dirty="0"/>
              <a:t>Inget syfte att göra besparingar</a:t>
            </a:r>
          </a:p>
          <a:p>
            <a:r>
              <a:rPr lang="sv-SE" dirty="0"/>
              <a:t>Planen är att ha ett nytt system från årsskiftet 2020/2021</a:t>
            </a:r>
          </a:p>
          <a:p>
            <a:r>
              <a:rPr lang="sv-SE" dirty="0"/>
              <a:t>Ärendehantering under översynsperioden</a:t>
            </a:r>
          </a:p>
          <a:p>
            <a:endParaRPr lang="sv-SE" dirty="0"/>
          </a:p>
        </p:txBody>
      </p:sp>
      <p:sp>
        <p:nvSpPr>
          <p:cNvPr id="4" name="Platshållare för text 3">
            <a:extLst>
              <a:ext uri="{FF2B5EF4-FFF2-40B4-BE49-F238E27FC236}">
                <a16:creationId xmlns:a16="http://schemas.microsoft.com/office/drawing/2014/main" id="{4C30D342-783D-4CC0-882B-527C7655ED72}"/>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16536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B9B64C-A07B-4729-83F6-E331E6AE8F31}"/>
              </a:ext>
            </a:extLst>
          </p:cNvPr>
          <p:cNvSpPr>
            <a:spLocks noGrp="1"/>
          </p:cNvSpPr>
          <p:nvPr>
            <p:ph type="title"/>
          </p:nvPr>
        </p:nvSpPr>
        <p:spPr/>
        <p:txBody>
          <a:bodyPr/>
          <a:lstStyle/>
          <a:p>
            <a:r>
              <a:rPr lang="sv-SE" dirty="0"/>
              <a:t>Översynens omfattning</a:t>
            </a:r>
          </a:p>
        </p:txBody>
      </p:sp>
      <p:sp>
        <p:nvSpPr>
          <p:cNvPr id="3" name="Platshållare för innehåll 2">
            <a:extLst>
              <a:ext uri="{FF2B5EF4-FFF2-40B4-BE49-F238E27FC236}">
                <a16:creationId xmlns:a16="http://schemas.microsoft.com/office/drawing/2014/main" id="{B1EB909C-B359-4927-8CDE-D978507EB98D}"/>
              </a:ext>
            </a:extLst>
          </p:cNvPr>
          <p:cNvSpPr>
            <a:spLocks noGrp="1"/>
          </p:cNvSpPr>
          <p:nvPr>
            <p:ph idx="1"/>
          </p:nvPr>
        </p:nvSpPr>
        <p:spPr>
          <a:xfrm>
            <a:off x="457199" y="1440001"/>
            <a:ext cx="8226425" cy="4294050"/>
          </a:xfrm>
        </p:spPr>
        <p:txBody>
          <a:bodyPr/>
          <a:lstStyle/>
          <a:p>
            <a:r>
              <a:rPr lang="sv-SE" dirty="0"/>
              <a:t>Översyn av det nuvarande systemet för fördelning av medel för särskilda undervisnings­grupper (CSI-grupper) och verksamhetsstöd så att elever med omfattande stödbehov kan ges relevant stöd så nära den egna skolan och hemmet som möjligt. </a:t>
            </a:r>
          </a:p>
          <a:p>
            <a:r>
              <a:rPr lang="sv-SE" dirty="0"/>
              <a:t>Översyn av det nuvarande systemet för tilläggsbelopp och ersättning till fristående skolor med särskilt fokus på fristående resursskolor och föreslå ett system som ger dessa verksamheter mer långsiktiga och förutsägbara förutsättningar.</a:t>
            </a:r>
          </a:p>
          <a:p>
            <a:r>
              <a:rPr lang="sv-SE" dirty="0"/>
              <a:t>Genomföra en oberoende granskning av förvaltningens handläggning och beslut kring tilläggsbelopp.</a:t>
            </a:r>
          </a:p>
        </p:txBody>
      </p:sp>
      <p:sp>
        <p:nvSpPr>
          <p:cNvPr id="4" name="Platshållare för text 3">
            <a:extLst>
              <a:ext uri="{FF2B5EF4-FFF2-40B4-BE49-F238E27FC236}">
                <a16:creationId xmlns:a16="http://schemas.microsoft.com/office/drawing/2014/main" id="{4C30D342-783D-4CC0-882B-527C7655ED72}"/>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72644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B9B64C-A07B-4729-83F6-E331E6AE8F31}"/>
              </a:ext>
            </a:extLst>
          </p:cNvPr>
          <p:cNvSpPr>
            <a:spLocks noGrp="1"/>
          </p:cNvSpPr>
          <p:nvPr>
            <p:ph type="title"/>
          </p:nvPr>
        </p:nvSpPr>
        <p:spPr/>
        <p:txBody>
          <a:bodyPr/>
          <a:lstStyle/>
          <a:p>
            <a:r>
              <a:rPr lang="sv-SE" dirty="0"/>
              <a:t>Bidrag från hemkommunen</a:t>
            </a:r>
          </a:p>
        </p:txBody>
      </p:sp>
      <p:sp>
        <p:nvSpPr>
          <p:cNvPr id="3" name="Platshållare för innehåll 2">
            <a:extLst>
              <a:ext uri="{FF2B5EF4-FFF2-40B4-BE49-F238E27FC236}">
                <a16:creationId xmlns:a16="http://schemas.microsoft.com/office/drawing/2014/main" id="{B1EB909C-B359-4927-8CDE-D978507EB98D}"/>
              </a:ext>
            </a:extLst>
          </p:cNvPr>
          <p:cNvSpPr>
            <a:spLocks noGrp="1"/>
          </p:cNvSpPr>
          <p:nvPr>
            <p:ph idx="1"/>
          </p:nvPr>
        </p:nvSpPr>
        <p:spPr>
          <a:xfrm>
            <a:off x="457199" y="1440001"/>
            <a:ext cx="4042793" cy="4294050"/>
          </a:xfrm>
        </p:spPr>
        <p:txBody>
          <a:bodyPr/>
          <a:lstStyle/>
          <a:p>
            <a:pPr marL="0" indent="0">
              <a:buNone/>
            </a:pPr>
            <a:r>
              <a:rPr lang="sv-SE" b="1" dirty="0"/>
              <a:t>Grundbelopp</a:t>
            </a:r>
          </a:p>
          <a:p>
            <a:pPr marL="0" lvl="0" indent="0">
              <a:buNone/>
            </a:pPr>
            <a:r>
              <a:rPr lang="sv-SE" sz="1800" b="1" dirty="0">
                <a:solidFill>
                  <a:srgbClr val="000000"/>
                </a:solidFill>
              </a:rPr>
              <a:t>38 §</a:t>
            </a:r>
            <a:r>
              <a:rPr lang="sv-SE" sz="1800" dirty="0">
                <a:solidFill>
                  <a:srgbClr val="000000"/>
                </a:solidFill>
              </a:rPr>
              <a:t>   Grundbeloppet ska avse </a:t>
            </a:r>
            <a:br>
              <a:rPr lang="sv-SE" sz="1800" dirty="0">
                <a:solidFill>
                  <a:srgbClr val="000000"/>
                </a:solidFill>
              </a:rPr>
            </a:br>
            <a:r>
              <a:rPr lang="sv-SE" sz="1800" dirty="0">
                <a:solidFill>
                  <a:srgbClr val="000000"/>
                </a:solidFill>
              </a:rPr>
              <a:t>          ersättning för</a:t>
            </a:r>
            <a:br>
              <a:rPr lang="sv-SE" sz="1800" dirty="0">
                <a:solidFill>
                  <a:srgbClr val="000000"/>
                </a:solidFill>
              </a:rPr>
            </a:br>
            <a:r>
              <a:rPr lang="sv-SE" sz="1800" dirty="0">
                <a:solidFill>
                  <a:srgbClr val="000000"/>
                </a:solidFill>
              </a:rPr>
              <a:t>   1. undervisning</a:t>
            </a:r>
            <a:br>
              <a:rPr lang="sv-SE" sz="1800" dirty="0">
                <a:solidFill>
                  <a:srgbClr val="000000"/>
                </a:solidFill>
              </a:rPr>
            </a:br>
            <a:r>
              <a:rPr lang="sv-SE" sz="1800" dirty="0">
                <a:solidFill>
                  <a:srgbClr val="000000"/>
                </a:solidFill>
              </a:rPr>
              <a:t>   2. </a:t>
            </a:r>
            <a:r>
              <a:rPr lang="sv-SE" sz="1800" dirty="0" err="1">
                <a:solidFill>
                  <a:srgbClr val="000000"/>
                </a:solidFill>
              </a:rPr>
              <a:t>lärverktyg</a:t>
            </a:r>
            <a:br>
              <a:rPr lang="sv-SE" sz="1800" dirty="0">
                <a:solidFill>
                  <a:srgbClr val="000000"/>
                </a:solidFill>
              </a:rPr>
            </a:br>
            <a:r>
              <a:rPr lang="sv-SE" sz="1800" dirty="0">
                <a:solidFill>
                  <a:srgbClr val="000000"/>
                </a:solidFill>
              </a:rPr>
              <a:t>   3. elevhälsa</a:t>
            </a:r>
            <a:br>
              <a:rPr lang="sv-SE" sz="1800" dirty="0">
                <a:solidFill>
                  <a:srgbClr val="000000"/>
                </a:solidFill>
              </a:rPr>
            </a:br>
            <a:r>
              <a:rPr lang="sv-SE" sz="1800" dirty="0">
                <a:solidFill>
                  <a:srgbClr val="000000"/>
                </a:solidFill>
              </a:rPr>
              <a:t>   4. måltider</a:t>
            </a:r>
            <a:br>
              <a:rPr lang="sv-SE" sz="1800" dirty="0">
                <a:solidFill>
                  <a:srgbClr val="000000"/>
                </a:solidFill>
              </a:rPr>
            </a:br>
            <a:r>
              <a:rPr lang="sv-SE" sz="1800" dirty="0">
                <a:solidFill>
                  <a:srgbClr val="000000"/>
                </a:solidFill>
              </a:rPr>
              <a:t>   5. administration</a:t>
            </a:r>
            <a:br>
              <a:rPr lang="sv-SE" sz="1800" dirty="0">
                <a:solidFill>
                  <a:srgbClr val="000000"/>
                </a:solidFill>
              </a:rPr>
            </a:br>
            <a:r>
              <a:rPr lang="sv-SE" sz="1800" dirty="0">
                <a:solidFill>
                  <a:srgbClr val="000000"/>
                </a:solidFill>
              </a:rPr>
              <a:t>   6. mervärdesskatt</a:t>
            </a:r>
            <a:br>
              <a:rPr lang="sv-SE" sz="1800" dirty="0">
                <a:solidFill>
                  <a:srgbClr val="000000"/>
                </a:solidFill>
              </a:rPr>
            </a:br>
            <a:r>
              <a:rPr lang="sv-SE" sz="1800" dirty="0">
                <a:solidFill>
                  <a:srgbClr val="000000"/>
                </a:solidFill>
              </a:rPr>
              <a:t>   7. lokalkostnader</a:t>
            </a:r>
          </a:p>
          <a:p>
            <a:pPr marL="0" lvl="0" indent="0">
              <a:buNone/>
            </a:pPr>
            <a:r>
              <a:rPr lang="sv-SE" sz="1800" i="1" dirty="0">
                <a:solidFill>
                  <a:srgbClr val="000000"/>
                </a:solidFill>
              </a:rPr>
              <a:t>Grundbeloppet ska bestämmas efter samma grunder som hemkommunen tillämpar vid fördelning av resurser till den egna grundskolan.</a:t>
            </a:r>
          </a:p>
          <a:p>
            <a:pPr marL="0" indent="0">
              <a:buNone/>
            </a:pPr>
            <a:endParaRPr lang="sv-SE" dirty="0"/>
          </a:p>
        </p:txBody>
      </p:sp>
      <p:sp>
        <p:nvSpPr>
          <p:cNvPr id="4" name="Platshållare för text 3">
            <a:extLst>
              <a:ext uri="{FF2B5EF4-FFF2-40B4-BE49-F238E27FC236}">
                <a16:creationId xmlns:a16="http://schemas.microsoft.com/office/drawing/2014/main" id="{4C30D342-783D-4CC0-882B-527C7655ED72}"/>
              </a:ext>
            </a:extLst>
          </p:cNvPr>
          <p:cNvSpPr>
            <a:spLocks noGrp="1"/>
          </p:cNvSpPr>
          <p:nvPr>
            <p:ph type="body" sz="quarter" idx="13"/>
          </p:nvPr>
        </p:nvSpPr>
        <p:spPr/>
        <p:txBody>
          <a:bodyPr/>
          <a:lstStyle/>
          <a:p>
            <a:endParaRPr lang="sv-SE"/>
          </a:p>
        </p:txBody>
      </p:sp>
      <p:sp>
        <p:nvSpPr>
          <p:cNvPr id="6" name="Platshållare för innehåll 2">
            <a:extLst>
              <a:ext uri="{FF2B5EF4-FFF2-40B4-BE49-F238E27FC236}">
                <a16:creationId xmlns:a16="http://schemas.microsoft.com/office/drawing/2014/main" id="{5097030E-C8E2-4022-B327-F14B9D5DEB26}"/>
              </a:ext>
            </a:extLst>
          </p:cNvPr>
          <p:cNvSpPr txBox="1">
            <a:spLocks/>
          </p:cNvSpPr>
          <p:nvPr/>
        </p:nvSpPr>
        <p:spPr>
          <a:xfrm>
            <a:off x="4561655" y="1412776"/>
            <a:ext cx="4042793" cy="4294050"/>
          </a:xfrm>
          <a:prstGeom prst="rect">
            <a:avLst/>
          </a:prstGeom>
        </p:spPr>
        <p:txBody>
          <a:bodyPr vert="horz" lIns="0" tIns="0" rIns="0" bIns="0" rtlCol="0">
            <a:noAutofit/>
          </a:bodyPr>
          <a:lstStyle>
            <a:lvl1pPr marL="180000" indent="-180000" algn="l" defTabSz="914400" rtl="0" eaLnBrk="1" latinLnBrk="0" hangingPunct="1">
              <a:spcBef>
                <a:spcPct val="20000"/>
              </a:spcBef>
              <a:spcAft>
                <a:spcPts val="600"/>
              </a:spcAft>
              <a:buFont typeface="Arial" panose="020B0604020202020204" pitchFamily="34" charset="0"/>
              <a:buChar char="•"/>
              <a:defRPr sz="2000" kern="1200">
                <a:solidFill>
                  <a:schemeClr val="tx1"/>
                </a:solidFill>
                <a:latin typeface="+mn-lt"/>
                <a:ea typeface="+mn-ea"/>
                <a:cs typeface="+mn-cs"/>
              </a:defRPr>
            </a:lvl1pPr>
            <a:lvl2pPr marL="398463" indent="-219075"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2pPr>
            <a:lvl3pPr marL="584200" indent="-195263"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3pPr>
            <a:lvl4pPr marL="812800" indent="-211138" algn="l" defTabSz="914400" rtl="0" eaLnBrk="1" latinLnBrk="0" hangingPunct="1">
              <a:spcBef>
                <a:spcPct val="20000"/>
              </a:spcBef>
              <a:spcAft>
                <a:spcPts val="300"/>
              </a:spcAft>
              <a:buFont typeface="Arial" panose="020B0604020202020204" pitchFamily="34" charset="0"/>
              <a:buChar char="–"/>
              <a:defRPr sz="2000" kern="1200">
                <a:solidFill>
                  <a:schemeClr val="tx1"/>
                </a:solidFill>
                <a:latin typeface="+mn-lt"/>
                <a:ea typeface="+mn-ea"/>
                <a:cs typeface="+mn-cs"/>
              </a:defRPr>
            </a:lvl4pPr>
            <a:lvl5pPr marL="1008063" indent="-212725"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sv-SE" b="1" dirty="0"/>
              <a:t>Tilläggsbelopp</a:t>
            </a:r>
          </a:p>
          <a:p>
            <a:pPr marL="0" lvl="0" indent="0">
              <a:buNone/>
            </a:pPr>
            <a:r>
              <a:rPr lang="sv-SE" sz="1800" b="1" dirty="0">
                <a:solidFill>
                  <a:srgbClr val="000000"/>
                </a:solidFill>
              </a:rPr>
              <a:t>39 §</a:t>
            </a:r>
            <a:r>
              <a:rPr lang="sv-SE" sz="1800" dirty="0">
                <a:solidFill>
                  <a:srgbClr val="000000"/>
                </a:solidFill>
              </a:rPr>
              <a:t>   Tilläggsbelopp ska lämnas för</a:t>
            </a:r>
            <a:br>
              <a:rPr lang="sv-SE" sz="1800" dirty="0">
                <a:solidFill>
                  <a:srgbClr val="000000"/>
                </a:solidFill>
              </a:rPr>
            </a:br>
            <a:r>
              <a:rPr lang="sv-SE" sz="1800" dirty="0">
                <a:solidFill>
                  <a:srgbClr val="000000"/>
                </a:solidFill>
              </a:rPr>
              <a:t>          elever som</a:t>
            </a:r>
            <a:br>
              <a:rPr lang="sv-SE" sz="1800" dirty="0">
                <a:solidFill>
                  <a:srgbClr val="000000"/>
                </a:solidFill>
              </a:rPr>
            </a:br>
            <a:r>
              <a:rPr lang="sv-SE" sz="1800" dirty="0">
                <a:solidFill>
                  <a:srgbClr val="000000"/>
                </a:solidFill>
              </a:rPr>
              <a:t>   1. har ett omfattande behov av särskilt stöd,</a:t>
            </a:r>
            <a:br>
              <a:rPr lang="sv-SE" sz="1800" dirty="0">
                <a:solidFill>
                  <a:srgbClr val="000000"/>
                </a:solidFill>
              </a:rPr>
            </a:br>
            <a:r>
              <a:rPr lang="sv-SE" sz="1800" dirty="0">
                <a:solidFill>
                  <a:srgbClr val="000000"/>
                </a:solidFill>
              </a:rPr>
              <a:t>   2. ska erbjudas modersmålsundervisning, eller</a:t>
            </a:r>
            <a:br>
              <a:rPr lang="sv-SE" sz="1800" dirty="0">
                <a:solidFill>
                  <a:srgbClr val="000000"/>
                </a:solidFill>
              </a:rPr>
            </a:br>
            <a:r>
              <a:rPr lang="sv-SE" sz="1800" dirty="0">
                <a:solidFill>
                  <a:srgbClr val="000000"/>
                </a:solidFill>
              </a:rPr>
              <a:t>   3. deltar i lovskola.</a:t>
            </a:r>
          </a:p>
          <a:p>
            <a:pPr marL="0" lvl="0" indent="0">
              <a:buNone/>
            </a:pPr>
            <a:endParaRPr lang="sv-SE" sz="2400" dirty="0">
              <a:solidFill>
                <a:srgbClr val="000000"/>
              </a:solidFill>
            </a:endParaRPr>
          </a:p>
          <a:p>
            <a:pPr marL="0" lvl="0" indent="0">
              <a:buNone/>
            </a:pPr>
            <a:r>
              <a:rPr lang="sv-SE" sz="1800" i="1" dirty="0">
                <a:solidFill>
                  <a:srgbClr val="000000"/>
                </a:solidFill>
              </a:rPr>
              <a:t>Tilläggsbeloppet för en elev i behov av särskilt stöd ska vara individuellt bestämt utifrån elevens behov. </a:t>
            </a:r>
          </a:p>
          <a:p>
            <a:pPr marL="0" indent="0">
              <a:buFont typeface="Arial" panose="020B0604020202020204" pitchFamily="34" charset="0"/>
              <a:buNone/>
            </a:pPr>
            <a:endParaRPr lang="sv-SE" dirty="0"/>
          </a:p>
        </p:txBody>
      </p:sp>
    </p:spTree>
    <p:extLst>
      <p:ext uri="{BB962C8B-B14F-4D97-AF65-F5344CB8AC3E}">
        <p14:creationId xmlns:p14="http://schemas.microsoft.com/office/powerpoint/2010/main" val="236767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A77E86-724B-4C73-9B11-21C4C477EAFC}"/>
              </a:ext>
            </a:extLst>
          </p:cNvPr>
          <p:cNvSpPr>
            <a:spLocks noGrp="1"/>
          </p:cNvSpPr>
          <p:nvPr>
            <p:ph type="title"/>
          </p:nvPr>
        </p:nvSpPr>
        <p:spPr/>
        <p:txBody>
          <a:bodyPr/>
          <a:lstStyle/>
          <a:p>
            <a:r>
              <a:rPr lang="sv-SE" dirty="0"/>
              <a:t>Insatstrappa för elever i behov av särskilt stöd</a:t>
            </a:r>
          </a:p>
        </p:txBody>
      </p:sp>
      <p:sp>
        <p:nvSpPr>
          <p:cNvPr id="3" name="Pil: böjd uppåt 2">
            <a:extLst>
              <a:ext uri="{FF2B5EF4-FFF2-40B4-BE49-F238E27FC236}">
                <a16:creationId xmlns:a16="http://schemas.microsoft.com/office/drawing/2014/main" id="{8DEAC961-CFE7-43DD-A6C4-1BB28425EA55}"/>
              </a:ext>
            </a:extLst>
          </p:cNvPr>
          <p:cNvSpPr/>
          <p:nvPr/>
        </p:nvSpPr>
        <p:spPr>
          <a:xfrm rot="10800000">
            <a:off x="1257581" y="3068961"/>
            <a:ext cx="1728192" cy="1008112"/>
          </a:xfrm>
          <a:prstGeom prst="bentUpArrow">
            <a:avLst>
              <a:gd name="adj1" fmla="val 12157"/>
              <a:gd name="adj2" fmla="val 25000"/>
              <a:gd name="adj3"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 name="Pil: böjd uppåt 3">
            <a:extLst>
              <a:ext uri="{FF2B5EF4-FFF2-40B4-BE49-F238E27FC236}">
                <a16:creationId xmlns:a16="http://schemas.microsoft.com/office/drawing/2014/main" id="{FFD84844-1F9C-4465-8E29-29157B53EFB2}"/>
              </a:ext>
            </a:extLst>
          </p:cNvPr>
          <p:cNvSpPr/>
          <p:nvPr/>
        </p:nvSpPr>
        <p:spPr>
          <a:xfrm rot="10800000">
            <a:off x="2987824" y="2636913"/>
            <a:ext cx="1728192" cy="1008112"/>
          </a:xfrm>
          <a:prstGeom prst="bentUpArrow">
            <a:avLst>
              <a:gd name="adj1" fmla="val 12157"/>
              <a:gd name="adj2" fmla="val 25000"/>
              <a:gd name="adj3" fmla="val 0"/>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Pil: böjd uppåt 4">
            <a:extLst>
              <a:ext uri="{FF2B5EF4-FFF2-40B4-BE49-F238E27FC236}">
                <a16:creationId xmlns:a16="http://schemas.microsoft.com/office/drawing/2014/main" id="{40B13517-F656-4E47-8C0C-937F608FFF89}"/>
              </a:ext>
            </a:extLst>
          </p:cNvPr>
          <p:cNvSpPr/>
          <p:nvPr/>
        </p:nvSpPr>
        <p:spPr>
          <a:xfrm rot="10800000">
            <a:off x="4711914" y="2204866"/>
            <a:ext cx="1728192" cy="1008112"/>
          </a:xfrm>
          <a:prstGeom prst="bentUpArrow">
            <a:avLst>
              <a:gd name="adj1" fmla="val 12157"/>
              <a:gd name="adj2" fmla="val 25000"/>
              <a:gd name="adj3" fmla="val 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6" name="Pil: böjd uppåt 5">
            <a:extLst>
              <a:ext uri="{FF2B5EF4-FFF2-40B4-BE49-F238E27FC236}">
                <a16:creationId xmlns:a16="http://schemas.microsoft.com/office/drawing/2014/main" id="{C4051723-9D96-4DB4-9F50-1B535FF5320B}"/>
              </a:ext>
            </a:extLst>
          </p:cNvPr>
          <p:cNvSpPr/>
          <p:nvPr/>
        </p:nvSpPr>
        <p:spPr>
          <a:xfrm rot="10800000">
            <a:off x="6435671" y="1789003"/>
            <a:ext cx="1728192" cy="1008112"/>
          </a:xfrm>
          <a:prstGeom prst="bentUpArrow">
            <a:avLst>
              <a:gd name="adj1" fmla="val 12157"/>
              <a:gd name="adj2" fmla="val 25000"/>
              <a:gd name="adj3" fmla="val 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textruta 6">
            <a:extLst>
              <a:ext uri="{FF2B5EF4-FFF2-40B4-BE49-F238E27FC236}">
                <a16:creationId xmlns:a16="http://schemas.microsoft.com/office/drawing/2014/main" id="{40F79431-8572-4FBF-AD0A-A7F14F4F325D}"/>
              </a:ext>
            </a:extLst>
          </p:cNvPr>
          <p:cNvSpPr txBox="1"/>
          <p:nvPr/>
        </p:nvSpPr>
        <p:spPr>
          <a:xfrm flipH="1">
            <a:off x="1619672" y="3212976"/>
            <a:ext cx="1368152" cy="800219"/>
          </a:xfrm>
          <a:prstGeom prst="rect">
            <a:avLst/>
          </a:prstGeom>
          <a:noFill/>
        </p:spPr>
        <p:txBody>
          <a:bodyPr wrap="square" rtlCol="0">
            <a:spAutoFit/>
          </a:bodyPr>
          <a:lstStyle/>
          <a:p>
            <a:r>
              <a:rPr lang="sv-SE" sz="1400" b="1" dirty="0"/>
              <a:t>Ordinarie</a:t>
            </a:r>
          </a:p>
          <a:p>
            <a:r>
              <a:rPr lang="sv-SE" sz="1400" b="1" dirty="0"/>
              <a:t>undervisning</a:t>
            </a:r>
          </a:p>
          <a:p>
            <a:endParaRPr lang="sv-SE" dirty="0"/>
          </a:p>
        </p:txBody>
      </p:sp>
      <p:sp>
        <p:nvSpPr>
          <p:cNvPr id="8" name="textruta 7">
            <a:extLst>
              <a:ext uri="{FF2B5EF4-FFF2-40B4-BE49-F238E27FC236}">
                <a16:creationId xmlns:a16="http://schemas.microsoft.com/office/drawing/2014/main" id="{5825B13E-84A3-46EF-ABFD-BC3193E9D8D0}"/>
              </a:ext>
            </a:extLst>
          </p:cNvPr>
          <p:cNvSpPr txBox="1"/>
          <p:nvPr/>
        </p:nvSpPr>
        <p:spPr>
          <a:xfrm flipH="1">
            <a:off x="3347864" y="2780928"/>
            <a:ext cx="1368152" cy="800219"/>
          </a:xfrm>
          <a:prstGeom prst="rect">
            <a:avLst/>
          </a:prstGeom>
          <a:noFill/>
        </p:spPr>
        <p:txBody>
          <a:bodyPr wrap="square" rtlCol="0">
            <a:spAutoFit/>
          </a:bodyPr>
          <a:lstStyle/>
          <a:p>
            <a:r>
              <a:rPr lang="sv-SE" sz="1400" b="1" dirty="0"/>
              <a:t>Extra</a:t>
            </a:r>
          </a:p>
          <a:p>
            <a:r>
              <a:rPr lang="sv-SE" sz="1400" b="1" dirty="0"/>
              <a:t>anpassningar</a:t>
            </a:r>
          </a:p>
          <a:p>
            <a:endParaRPr lang="sv-SE" dirty="0"/>
          </a:p>
        </p:txBody>
      </p:sp>
      <p:sp>
        <p:nvSpPr>
          <p:cNvPr id="9" name="textruta 8">
            <a:extLst>
              <a:ext uri="{FF2B5EF4-FFF2-40B4-BE49-F238E27FC236}">
                <a16:creationId xmlns:a16="http://schemas.microsoft.com/office/drawing/2014/main" id="{E26A6530-94EA-48E5-86BB-A3DD093A751D}"/>
              </a:ext>
            </a:extLst>
          </p:cNvPr>
          <p:cNvSpPr txBox="1"/>
          <p:nvPr/>
        </p:nvSpPr>
        <p:spPr>
          <a:xfrm flipH="1">
            <a:off x="5076056" y="2348880"/>
            <a:ext cx="1368152" cy="800219"/>
          </a:xfrm>
          <a:prstGeom prst="rect">
            <a:avLst/>
          </a:prstGeom>
          <a:noFill/>
        </p:spPr>
        <p:txBody>
          <a:bodyPr wrap="square" rtlCol="0">
            <a:spAutoFit/>
          </a:bodyPr>
          <a:lstStyle/>
          <a:p>
            <a:r>
              <a:rPr lang="sv-SE" sz="1400" b="1" dirty="0"/>
              <a:t>Särskilt</a:t>
            </a:r>
          </a:p>
          <a:p>
            <a:r>
              <a:rPr lang="sv-SE" sz="1400" b="1" dirty="0"/>
              <a:t>stöd</a:t>
            </a:r>
          </a:p>
          <a:p>
            <a:endParaRPr lang="sv-SE" dirty="0"/>
          </a:p>
        </p:txBody>
      </p:sp>
      <p:sp>
        <p:nvSpPr>
          <p:cNvPr id="10" name="textruta 9">
            <a:extLst>
              <a:ext uri="{FF2B5EF4-FFF2-40B4-BE49-F238E27FC236}">
                <a16:creationId xmlns:a16="http://schemas.microsoft.com/office/drawing/2014/main" id="{63387D7C-F30C-4D47-BD4F-B048C2F26509}"/>
              </a:ext>
            </a:extLst>
          </p:cNvPr>
          <p:cNvSpPr txBox="1"/>
          <p:nvPr/>
        </p:nvSpPr>
        <p:spPr>
          <a:xfrm flipH="1">
            <a:off x="6804248" y="1980709"/>
            <a:ext cx="1368152" cy="1661993"/>
          </a:xfrm>
          <a:prstGeom prst="rect">
            <a:avLst/>
          </a:prstGeom>
          <a:noFill/>
        </p:spPr>
        <p:txBody>
          <a:bodyPr wrap="square" rtlCol="0">
            <a:spAutoFit/>
          </a:bodyPr>
          <a:lstStyle/>
          <a:p>
            <a:r>
              <a:rPr lang="sv-SE" sz="1400" b="1" dirty="0"/>
              <a:t>Omfattande behov av särskilt stöd</a:t>
            </a:r>
          </a:p>
          <a:p>
            <a:endParaRPr lang="sv-SE" sz="1400" b="1" dirty="0"/>
          </a:p>
          <a:p>
            <a:r>
              <a:rPr lang="sv-SE" sz="1400" b="1" dirty="0"/>
              <a:t>Extraordinära stödåtgärder</a:t>
            </a:r>
          </a:p>
          <a:p>
            <a:endParaRPr lang="sv-SE" dirty="0"/>
          </a:p>
        </p:txBody>
      </p:sp>
      <p:sp>
        <p:nvSpPr>
          <p:cNvPr id="11" name="textruta 10">
            <a:extLst>
              <a:ext uri="{FF2B5EF4-FFF2-40B4-BE49-F238E27FC236}">
                <a16:creationId xmlns:a16="http://schemas.microsoft.com/office/drawing/2014/main" id="{D5D0027A-21F1-449D-BE13-C61983EB591A}"/>
              </a:ext>
            </a:extLst>
          </p:cNvPr>
          <p:cNvSpPr txBox="1"/>
          <p:nvPr/>
        </p:nvSpPr>
        <p:spPr>
          <a:xfrm flipH="1">
            <a:off x="251520" y="4500989"/>
            <a:ext cx="8352928" cy="800219"/>
          </a:xfrm>
          <a:prstGeom prst="rect">
            <a:avLst/>
          </a:prstGeom>
          <a:noFill/>
        </p:spPr>
        <p:txBody>
          <a:bodyPr wrap="square" rtlCol="0">
            <a:spAutoFit/>
          </a:bodyPr>
          <a:lstStyle/>
          <a:p>
            <a:r>
              <a:rPr lang="sv-SE" sz="1400" b="1" dirty="0"/>
              <a:t>Finansiering      </a:t>
            </a:r>
            <a:r>
              <a:rPr lang="sv-SE" sz="1400" i="1" dirty="0"/>
              <a:t>Grundbelopp              Grundbelopp               Grundbelopp              Grundbelopp</a:t>
            </a:r>
          </a:p>
          <a:p>
            <a:r>
              <a:rPr lang="sv-SE" sz="1400" i="1" dirty="0"/>
              <a:t>							   Tilläggsbelopp</a:t>
            </a:r>
          </a:p>
          <a:p>
            <a:endParaRPr lang="sv-SE" dirty="0"/>
          </a:p>
        </p:txBody>
      </p:sp>
      <p:cxnSp>
        <p:nvCxnSpPr>
          <p:cNvPr id="18" name="Rak koppling 17">
            <a:extLst>
              <a:ext uri="{FF2B5EF4-FFF2-40B4-BE49-F238E27FC236}">
                <a16:creationId xmlns:a16="http://schemas.microsoft.com/office/drawing/2014/main" id="{6128C81B-DF30-466A-B724-7B420E2EA3E5}"/>
              </a:ext>
            </a:extLst>
          </p:cNvPr>
          <p:cNvCxnSpPr>
            <a:cxnSpLocks/>
          </p:cNvCxnSpPr>
          <p:nvPr/>
        </p:nvCxnSpPr>
        <p:spPr>
          <a:xfrm>
            <a:off x="4788024" y="1556792"/>
            <a:ext cx="0" cy="338437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307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0454D1-7268-4A8F-B310-530F144C7E62}"/>
              </a:ext>
            </a:extLst>
          </p:cNvPr>
          <p:cNvSpPr>
            <a:spLocks noGrp="1"/>
          </p:cNvSpPr>
          <p:nvPr>
            <p:ph type="title"/>
          </p:nvPr>
        </p:nvSpPr>
        <p:spPr/>
        <p:txBody>
          <a:bodyPr/>
          <a:lstStyle/>
          <a:p>
            <a:r>
              <a:rPr lang="sv-SE" dirty="0"/>
              <a:t>Fördelning tilläggsbelopp och verksamhetsstöd</a:t>
            </a:r>
          </a:p>
        </p:txBody>
      </p:sp>
      <p:graphicFrame>
        <p:nvGraphicFramePr>
          <p:cNvPr id="6" name="Diagram 5">
            <a:extLst>
              <a:ext uri="{FF2B5EF4-FFF2-40B4-BE49-F238E27FC236}">
                <a16:creationId xmlns:a16="http://schemas.microsoft.com/office/drawing/2014/main" id="{942ADC02-055F-423E-A873-BA4A5CB1223A}"/>
              </a:ext>
            </a:extLst>
          </p:cNvPr>
          <p:cNvGraphicFramePr>
            <a:graphicFrameLocks/>
          </p:cNvGraphicFramePr>
          <p:nvPr>
            <p:extLst>
              <p:ext uri="{D42A27DB-BD31-4B8C-83A1-F6EECF244321}">
                <p14:modId xmlns:p14="http://schemas.microsoft.com/office/powerpoint/2010/main" val="1515376912"/>
              </p:ext>
            </p:extLst>
          </p:nvPr>
        </p:nvGraphicFramePr>
        <p:xfrm>
          <a:off x="851587" y="1196752"/>
          <a:ext cx="6840760" cy="4104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6540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B9B64C-A07B-4729-83F6-E331E6AE8F31}"/>
              </a:ext>
            </a:extLst>
          </p:cNvPr>
          <p:cNvSpPr>
            <a:spLocks noGrp="1"/>
          </p:cNvSpPr>
          <p:nvPr>
            <p:ph type="title"/>
          </p:nvPr>
        </p:nvSpPr>
        <p:spPr/>
        <p:txBody>
          <a:bodyPr/>
          <a:lstStyle/>
          <a:p>
            <a:r>
              <a:rPr lang="sv-SE" dirty="0"/>
              <a:t>Tidsplan och övergripande arbetsprocess</a:t>
            </a:r>
          </a:p>
        </p:txBody>
      </p:sp>
      <p:sp>
        <p:nvSpPr>
          <p:cNvPr id="6" name="Pil: höger 5">
            <a:extLst>
              <a:ext uri="{FF2B5EF4-FFF2-40B4-BE49-F238E27FC236}">
                <a16:creationId xmlns:a16="http://schemas.microsoft.com/office/drawing/2014/main" id="{BFDE305F-E7F7-4A9D-A950-ABBDFA75B3C6}"/>
              </a:ext>
            </a:extLst>
          </p:cNvPr>
          <p:cNvSpPr/>
          <p:nvPr/>
        </p:nvSpPr>
        <p:spPr>
          <a:xfrm>
            <a:off x="5108424" y="3204884"/>
            <a:ext cx="3571104" cy="831600"/>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a:solidFill>
                  <a:schemeClr val="bg1"/>
                </a:solidFill>
              </a:rPr>
              <a:t>Slutbearbetning</a:t>
            </a:r>
          </a:p>
        </p:txBody>
      </p:sp>
      <p:sp>
        <p:nvSpPr>
          <p:cNvPr id="7" name="Pratbubbla: rektangel 6">
            <a:extLst>
              <a:ext uri="{FF2B5EF4-FFF2-40B4-BE49-F238E27FC236}">
                <a16:creationId xmlns:a16="http://schemas.microsoft.com/office/drawing/2014/main" id="{44BCF550-5CB4-451F-BBD7-4F414484E776}"/>
              </a:ext>
            </a:extLst>
          </p:cNvPr>
          <p:cNvSpPr/>
          <p:nvPr/>
        </p:nvSpPr>
        <p:spPr>
          <a:xfrm>
            <a:off x="7884368" y="1144784"/>
            <a:ext cx="432048" cy="1708152"/>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600" dirty="0">
                <a:solidFill>
                  <a:schemeClr val="tx1"/>
                </a:solidFill>
              </a:rPr>
              <a:t>28/5 Beslut </a:t>
            </a:r>
          </a:p>
        </p:txBody>
      </p:sp>
      <p:sp>
        <p:nvSpPr>
          <p:cNvPr id="8" name="Pratbubbla: rektangel 7">
            <a:extLst>
              <a:ext uri="{FF2B5EF4-FFF2-40B4-BE49-F238E27FC236}">
                <a16:creationId xmlns:a16="http://schemas.microsoft.com/office/drawing/2014/main" id="{AF805EB3-EF1A-4AEB-B2C6-C6FAD6CA4056}"/>
              </a:ext>
            </a:extLst>
          </p:cNvPr>
          <p:cNvSpPr/>
          <p:nvPr/>
        </p:nvSpPr>
        <p:spPr>
          <a:xfrm>
            <a:off x="7297960" y="1144784"/>
            <a:ext cx="432048" cy="1708152"/>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600" dirty="0">
                <a:solidFill>
                  <a:schemeClr val="tx1"/>
                </a:solidFill>
              </a:rPr>
              <a:t>19/5 FVG</a:t>
            </a:r>
          </a:p>
        </p:txBody>
      </p:sp>
      <p:sp>
        <p:nvSpPr>
          <p:cNvPr id="9" name="Pratbubbla: rektangel 8">
            <a:extLst>
              <a:ext uri="{FF2B5EF4-FFF2-40B4-BE49-F238E27FC236}">
                <a16:creationId xmlns:a16="http://schemas.microsoft.com/office/drawing/2014/main" id="{7485B683-FEBA-40F9-81C0-157E756BA9C5}"/>
              </a:ext>
            </a:extLst>
          </p:cNvPr>
          <p:cNvSpPr/>
          <p:nvPr/>
        </p:nvSpPr>
        <p:spPr>
          <a:xfrm>
            <a:off x="6788732" y="1144624"/>
            <a:ext cx="432048" cy="1708152"/>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600" dirty="0">
                <a:solidFill>
                  <a:schemeClr val="tx1"/>
                </a:solidFill>
              </a:rPr>
              <a:t>13/5 FHR </a:t>
            </a:r>
          </a:p>
        </p:txBody>
      </p:sp>
      <p:sp>
        <p:nvSpPr>
          <p:cNvPr id="10" name="Pratbubbla: rektangel 9">
            <a:extLst>
              <a:ext uri="{FF2B5EF4-FFF2-40B4-BE49-F238E27FC236}">
                <a16:creationId xmlns:a16="http://schemas.microsoft.com/office/drawing/2014/main" id="{D700DA58-2CE0-4173-9A9C-AC3D9A11F0C7}"/>
              </a:ext>
            </a:extLst>
          </p:cNvPr>
          <p:cNvSpPr/>
          <p:nvPr/>
        </p:nvSpPr>
        <p:spPr>
          <a:xfrm>
            <a:off x="5220072" y="1144624"/>
            <a:ext cx="432048" cy="1708152"/>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600" dirty="0">
                <a:solidFill>
                  <a:schemeClr val="tx1"/>
                </a:solidFill>
              </a:rPr>
              <a:t>6/4 FHR </a:t>
            </a:r>
          </a:p>
        </p:txBody>
      </p:sp>
      <p:sp>
        <p:nvSpPr>
          <p:cNvPr id="11" name="Pratbubbla: rektangel 10">
            <a:extLst>
              <a:ext uri="{FF2B5EF4-FFF2-40B4-BE49-F238E27FC236}">
                <a16:creationId xmlns:a16="http://schemas.microsoft.com/office/drawing/2014/main" id="{891407BE-28C5-476F-A6D2-53D9EED813A9}"/>
              </a:ext>
            </a:extLst>
          </p:cNvPr>
          <p:cNvSpPr/>
          <p:nvPr/>
        </p:nvSpPr>
        <p:spPr>
          <a:xfrm>
            <a:off x="4426526" y="1144624"/>
            <a:ext cx="432048" cy="1708152"/>
          </a:xfrm>
          <a:prstGeom prst="wedgeRectCallou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400" dirty="0">
                <a:solidFill>
                  <a:schemeClr val="bg1"/>
                </a:solidFill>
              </a:rPr>
              <a:t>FÖRSLAG</a:t>
            </a:r>
          </a:p>
        </p:txBody>
      </p:sp>
      <p:sp>
        <p:nvSpPr>
          <p:cNvPr id="12" name="Pratbubbla: rektangel 11">
            <a:extLst>
              <a:ext uri="{FF2B5EF4-FFF2-40B4-BE49-F238E27FC236}">
                <a16:creationId xmlns:a16="http://schemas.microsoft.com/office/drawing/2014/main" id="{09D5A6C0-E4B0-4FD8-BA2C-BF5F7FF2DA4C}"/>
              </a:ext>
            </a:extLst>
          </p:cNvPr>
          <p:cNvSpPr/>
          <p:nvPr/>
        </p:nvSpPr>
        <p:spPr>
          <a:xfrm>
            <a:off x="6288390" y="1144624"/>
            <a:ext cx="432048" cy="1708152"/>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600" dirty="0">
                <a:solidFill>
                  <a:schemeClr val="tx1"/>
                </a:solidFill>
              </a:rPr>
              <a:t>6/5 Sluss </a:t>
            </a:r>
          </a:p>
        </p:txBody>
      </p:sp>
      <p:sp>
        <p:nvSpPr>
          <p:cNvPr id="13" name="Pratbubbla: rektangel 12">
            <a:extLst>
              <a:ext uri="{FF2B5EF4-FFF2-40B4-BE49-F238E27FC236}">
                <a16:creationId xmlns:a16="http://schemas.microsoft.com/office/drawing/2014/main" id="{FE60EEBD-0672-4DE9-BDAD-9003AD4F6385}"/>
              </a:ext>
            </a:extLst>
          </p:cNvPr>
          <p:cNvSpPr/>
          <p:nvPr/>
        </p:nvSpPr>
        <p:spPr>
          <a:xfrm>
            <a:off x="1043608" y="1144624"/>
            <a:ext cx="432048" cy="1708152"/>
          </a:xfrm>
          <a:prstGeom prst="wedgeRectCallou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sv-SE" sz="1400" dirty="0">
                <a:solidFill>
                  <a:schemeClr val="tx1"/>
                </a:solidFill>
              </a:rPr>
              <a:t>10-17/2               Info Rektorer </a:t>
            </a:r>
          </a:p>
        </p:txBody>
      </p:sp>
      <p:sp>
        <p:nvSpPr>
          <p:cNvPr id="14" name="Pratbubbla: rektangel 13">
            <a:extLst>
              <a:ext uri="{FF2B5EF4-FFF2-40B4-BE49-F238E27FC236}">
                <a16:creationId xmlns:a16="http://schemas.microsoft.com/office/drawing/2014/main" id="{AD7B446A-0B29-4D18-97C5-F6AC583DF68E}"/>
              </a:ext>
            </a:extLst>
          </p:cNvPr>
          <p:cNvSpPr/>
          <p:nvPr/>
        </p:nvSpPr>
        <p:spPr>
          <a:xfrm rot="10800000">
            <a:off x="617747" y="4149080"/>
            <a:ext cx="432048" cy="1708152"/>
          </a:xfrm>
          <a:prstGeom prst="wedge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sv-SE" sz="1400" dirty="0">
                <a:solidFill>
                  <a:schemeClr val="tx1"/>
                </a:solidFill>
              </a:rPr>
              <a:t>3/2                            Info fristående</a:t>
            </a:r>
          </a:p>
        </p:txBody>
      </p:sp>
      <p:sp>
        <p:nvSpPr>
          <p:cNvPr id="15" name="Rektangel 14">
            <a:extLst>
              <a:ext uri="{FF2B5EF4-FFF2-40B4-BE49-F238E27FC236}">
                <a16:creationId xmlns:a16="http://schemas.microsoft.com/office/drawing/2014/main" id="{A665D3E1-1147-4342-9D69-2AD34A97B834}"/>
              </a:ext>
            </a:extLst>
          </p:cNvPr>
          <p:cNvSpPr/>
          <p:nvPr/>
        </p:nvSpPr>
        <p:spPr>
          <a:xfrm>
            <a:off x="1154713" y="3165435"/>
            <a:ext cx="4497407" cy="233027"/>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Referensgrupp av rektorer och BU-grund</a:t>
            </a:r>
            <a:r>
              <a:rPr lang="sv-SE" sz="1400" dirty="0"/>
              <a:t> </a:t>
            </a:r>
          </a:p>
        </p:txBody>
      </p:sp>
      <p:sp>
        <p:nvSpPr>
          <p:cNvPr id="16" name="Pratbubbla: rektangel 15">
            <a:extLst>
              <a:ext uri="{FF2B5EF4-FFF2-40B4-BE49-F238E27FC236}">
                <a16:creationId xmlns:a16="http://schemas.microsoft.com/office/drawing/2014/main" id="{CCCFFC1C-EBD1-4BA2-999C-F3AFC514B4A6}"/>
              </a:ext>
            </a:extLst>
          </p:cNvPr>
          <p:cNvSpPr/>
          <p:nvPr/>
        </p:nvSpPr>
        <p:spPr>
          <a:xfrm rot="10800000">
            <a:off x="1691680" y="4149080"/>
            <a:ext cx="432048" cy="1708152"/>
          </a:xfrm>
          <a:prstGeom prst="wedge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sv-SE" sz="1400" dirty="0">
                <a:solidFill>
                  <a:schemeClr val="tx1"/>
                </a:solidFill>
              </a:rPr>
              <a:t>Februari                  </a:t>
            </a:r>
            <a:r>
              <a:rPr lang="sv-SE" sz="1400" dirty="0" err="1">
                <a:solidFill>
                  <a:schemeClr val="tx1"/>
                </a:solidFill>
              </a:rPr>
              <a:t>Intresseorg</a:t>
            </a:r>
            <a:r>
              <a:rPr lang="sv-SE" sz="1400" dirty="0">
                <a:solidFill>
                  <a:schemeClr val="tx1"/>
                </a:solidFill>
              </a:rPr>
              <a:t>. </a:t>
            </a:r>
            <a:r>
              <a:rPr lang="sv-SE" sz="1400" dirty="0" err="1">
                <a:solidFill>
                  <a:schemeClr val="tx1"/>
                </a:solidFill>
              </a:rPr>
              <a:t>etc</a:t>
            </a:r>
            <a:endParaRPr lang="sv-SE" sz="1400" dirty="0">
              <a:solidFill>
                <a:schemeClr val="tx1"/>
              </a:solidFill>
            </a:endParaRPr>
          </a:p>
        </p:txBody>
      </p:sp>
      <p:sp>
        <p:nvSpPr>
          <p:cNvPr id="17" name="Pratbubbla: rektangel 16">
            <a:extLst>
              <a:ext uri="{FF2B5EF4-FFF2-40B4-BE49-F238E27FC236}">
                <a16:creationId xmlns:a16="http://schemas.microsoft.com/office/drawing/2014/main" id="{FF7963D3-99C7-4EE1-A331-680CA40ADECD}"/>
              </a:ext>
            </a:extLst>
          </p:cNvPr>
          <p:cNvSpPr/>
          <p:nvPr/>
        </p:nvSpPr>
        <p:spPr>
          <a:xfrm rot="10800000">
            <a:off x="4243508" y="4149080"/>
            <a:ext cx="432048" cy="1708152"/>
          </a:xfrm>
          <a:prstGeom prst="wedge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sv-SE" sz="1200" dirty="0">
                <a:solidFill>
                  <a:schemeClr val="tx1"/>
                </a:solidFill>
              </a:rPr>
              <a:t>Presentation &amp; dialog</a:t>
            </a:r>
          </a:p>
        </p:txBody>
      </p:sp>
      <p:sp>
        <p:nvSpPr>
          <p:cNvPr id="18" name="Pratbubbla: rektangel 17">
            <a:extLst>
              <a:ext uri="{FF2B5EF4-FFF2-40B4-BE49-F238E27FC236}">
                <a16:creationId xmlns:a16="http://schemas.microsoft.com/office/drawing/2014/main" id="{88501BE3-D032-4569-9A74-925931ED661F}"/>
              </a:ext>
            </a:extLst>
          </p:cNvPr>
          <p:cNvSpPr/>
          <p:nvPr/>
        </p:nvSpPr>
        <p:spPr>
          <a:xfrm rot="10800000">
            <a:off x="1154713" y="4149080"/>
            <a:ext cx="432048" cy="1708152"/>
          </a:xfrm>
          <a:prstGeom prst="wedge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sv-SE" sz="1400" dirty="0">
                <a:solidFill>
                  <a:schemeClr val="tx1"/>
                </a:solidFill>
              </a:rPr>
              <a:t>Inhämta underlag</a:t>
            </a:r>
          </a:p>
        </p:txBody>
      </p:sp>
      <p:sp>
        <p:nvSpPr>
          <p:cNvPr id="19" name="Rektangel 18">
            <a:extLst>
              <a:ext uri="{FF2B5EF4-FFF2-40B4-BE49-F238E27FC236}">
                <a16:creationId xmlns:a16="http://schemas.microsoft.com/office/drawing/2014/main" id="{EB744000-2299-4498-A9A9-94F495269524}"/>
              </a:ext>
            </a:extLst>
          </p:cNvPr>
          <p:cNvSpPr/>
          <p:nvPr/>
        </p:nvSpPr>
        <p:spPr>
          <a:xfrm>
            <a:off x="2732160" y="3420908"/>
            <a:ext cx="2343896" cy="4073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Beredning av förslag</a:t>
            </a:r>
          </a:p>
        </p:txBody>
      </p:sp>
      <p:sp>
        <p:nvSpPr>
          <p:cNvPr id="20" name="Rektangel 19">
            <a:extLst>
              <a:ext uri="{FF2B5EF4-FFF2-40B4-BE49-F238E27FC236}">
                <a16:creationId xmlns:a16="http://schemas.microsoft.com/office/drawing/2014/main" id="{F112AF17-D968-433E-8135-C3F8607CE6CE}"/>
              </a:ext>
            </a:extLst>
          </p:cNvPr>
          <p:cNvSpPr/>
          <p:nvPr/>
        </p:nvSpPr>
        <p:spPr>
          <a:xfrm>
            <a:off x="539552" y="3420908"/>
            <a:ext cx="2160240" cy="4073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Analys</a:t>
            </a:r>
          </a:p>
        </p:txBody>
      </p:sp>
      <p:sp>
        <p:nvSpPr>
          <p:cNvPr id="21" name="Pratbubbla: rektangel 20">
            <a:extLst>
              <a:ext uri="{FF2B5EF4-FFF2-40B4-BE49-F238E27FC236}">
                <a16:creationId xmlns:a16="http://schemas.microsoft.com/office/drawing/2014/main" id="{460E9272-5D25-4773-A71F-338CCEED502A}"/>
              </a:ext>
            </a:extLst>
          </p:cNvPr>
          <p:cNvSpPr/>
          <p:nvPr/>
        </p:nvSpPr>
        <p:spPr>
          <a:xfrm rot="10800000">
            <a:off x="2195737" y="4149080"/>
            <a:ext cx="432048" cy="1708152"/>
          </a:xfrm>
          <a:prstGeom prst="wedgeRectCallou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sv-SE" sz="1400" dirty="0">
                <a:solidFill>
                  <a:schemeClr val="tx1"/>
                </a:solidFill>
              </a:rPr>
              <a:t>Info branschråd</a:t>
            </a:r>
          </a:p>
        </p:txBody>
      </p:sp>
    </p:spTree>
    <p:extLst>
      <p:ext uri="{BB962C8B-B14F-4D97-AF65-F5344CB8AC3E}">
        <p14:creationId xmlns:p14="http://schemas.microsoft.com/office/powerpoint/2010/main" val="281268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FD3D46-FB6A-4F73-9346-6EC7BF769428}"/>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07512B7C-15C3-4CCE-B1DC-A70121E64076}"/>
              </a:ext>
            </a:extLst>
          </p:cNvPr>
          <p:cNvSpPr>
            <a:spLocks noGrp="1"/>
          </p:cNvSpPr>
          <p:nvPr>
            <p:ph idx="1"/>
          </p:nvPr>
        </p:nvSpPr>
        <p:spPr>
          <a:xfrm>
            <a:off x="457199" y="1440001"/>
            <a:ext cx="8226425" cy="4294050"/>
          </a:xfrm>
        </p:spPr>
        <p:txBody>
          <a:bodyPr/>
          <a:lstStyle/>
          <a:p>
            <a:pPr marL="0" indent="0" algn="ctr">
              <a:buNone/>
            </a:pPr>
            <a:endParaRPr lang="sv-SE" sz="2800" b="1" dirty="0"/>
          </a:p>
          <a:p>
            <a:pPr marL="0" indent="0" algn="ctr">
              <a:buNone/>
            </a:pPr>
            <a:r>
              <a:rPr lang="sv-SE" sz="2800" b="1" dirty="0"/>
              <a:t>Tid för frågor</a:t>
            </a:r>
          </a:p>
        </p:txBody>
      </p:sp>
      <p:sp>
        <p:nvSpPr>
          <p:cNvPr id="4" name="Platshållare för text 3">
            <a:extLst>
              <a:ext uri="{FF2B5EF4-FFF2-40B4-BE49-F238E27FC236}">
                <a16:creationId xmlns:a16="http://schemas.microsoft.com/office/drawing/2014/main" id="{B5158531-2D4C-465C-AEE5-457647EB6B4B}"/>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34239611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936a4483153a0884f85473cf22138dde911c526"/>
</p:tagLst>
</file>

<file path=ppt/theme/theme1.xml><?xml version="1.0" encoding="utf-8"?>
<a:theme xmlns:a="http://schemas.openxmlformats.org/drawingml/2006/main" name="Sthlm Presentation">
  <a:themeElements>
    <a:clrScheme name="Stockholms stad">
      <a:dk1>
        <a:srgbClr val="000000"/>
      </a:dk1>
      <a:lt1>
        <a:srgbClr val="FFFFFF"/>
      </a:lt1>
      <a:dk2>
        <a:srgbClr val="C40064"/>
      </a:dk2>
      <a:lt2>
        <a:srgbClr val="FEDEED"/>
      </a:lt2>
      <a:accent1>
        <a:srgbClr val="00867F"/>
      </a:accent1>
      <a:accent2>
        <a:srgbClr val="D5F7F4"/>
      </a:accent2>
      <a:accent3>
        <a:srgbClr val="006EBF"/>
      </a:accent3>
      <a:accent4>
        <a:srgbClr val="DCD9D2"/>
      </a:accent4>
      <a:accent5>
        <a:srgbClr val="5D237D"/>
      </a:accent5>
      <a:accent6>
        <a:srgbClr val="F1E6FC"/>
      </a:accent6>
      <a:hlink>
        <a:srgbClr val="006EBF"/>
      </a:hlink>
      <a:folHlink>
        <a:srgbClr val="5D237D"/>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Stockholms stad Rosa">
      <a:srgbClr val="C40064"/>
    </a:custClr>
    <a:custClr name="Stockholms stad Ljusrosa">
      <a:srgbClr val="FEDEED"/>
    </a:custClr>
    <a:custClr name="Stockholms stad Grön">
      <a:srgbClr val="00867F"/>
    </a:custClr>
    <a:custClr name="Stockholms stad Ljusgrön">
      <a:srgbClr val="D5F7F4"/>
    </a:custClr>
    <a:custClr name="Stockholms stad Orange">
      <a:srgbClr val="DD4A2C"/>
    </a:custClr>
    <a:custClr name="Stockholms stad Ljusorange">
      <a:srgbClr val="FFD7D2"/>
    </a:custClr>
    <a:custClr name="Stockholms stad Blå">
      <a:srgbClr val="006EBF"/>
    </a:custClr>
    <a:custClr name="Stockholms stad Ljusblå">
      <a:srgbClr val="D6EDFC"/>
    </a:custClr>
    <a:custClr name="Stockholms stad Lila">
      <a:srgbClr val="5D237D"/>
    </a:custClr>
    <a:custClr name="Stockholms stad Ljuslila">
      <a:srgbClr val="F1E6FC"/>
    </a:custClr>
    <a:custClr name="Stockholms stad Gul">
      <a:srgbClr val="FCBF0A"/>
    </a:custClr>
    <a:custClr name="Stockholms stad Grå">
      <a:srgbClr val="DCD9D2"/>
    </a:custClr>
  </a:custClrLst>
  <a:extLst>
    <a:ext uri="{05A4C25C-085E-4340-85A3-A5531E510DB2}">
      <thm15:themeFamily xmlns:thm15="http://schemas.microsoft.com/office/thememl/2012/main" name="Sthlm Presentation.potx" id="{0DB55524-07EF-44C1-8747-CF1B5E5AC5B3}" vid="{A10E0A3B-2E4F-4225-A22C-A74EB0A09C1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ockholms sta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Sthlm Presentation</Template>
  <TotalTime>23122</TotalTime>
  <Words>280</Words>
  <Application>Microsoft Office PowerPoint</Application>
  <PresentationFormat>Bildspel på skärmen (4:3)</PresentationFormat>
  <Paragraphs>64</Paragraphs>
  <Slides>9</Slides>
  <Notes>0</Notes>
  <HiddenSlides>0</HiddenSlides>
  <MMClips>0</MMClips>
  <ScaleCrop>false</ScaleCrop>
  <HeadingPairs>
    <vt:vector size="6" baseType="variant">
      <vt:variant>
        <vt:lpstr>Använt teckensnitt</vt:lpstr>
      </vt:variant>
      <vt:variant>
        <vt:i4>1</vt:i4>
      </vt:variant>
      <vt:variant>
        <vt:lpstr>Tema</vt:lpstr>
      </vt:variant>
      <vt:variant>
        <vt:i4>1</vt:i4>
      </vt:variant>
      <vt:variant>
        <vt:lpstr>Bildrubriker</vt:lpstr>
      </vt:variant>
      <vt:variant>
        <vt:i4>9</vt:i4>
      </vt:variant>
    </vt:vector>
  </HeadingPairs>
  <TitlesOfParts>
    <vt:vector size="11" baseType="lpstr">
      <vt:lpstr>Arial</vt:lpstr>
      <vt:lpstr>Sthlm Presentation</vt:lpstr>
      <vt:lpstr>Välkommen!</vt:lpstr>
      <vt:lpstr>Översyn av systemet för verksamhetsstöd och tilläggsbelopp  </vt:lpstr>
      <vt:lpstr>Bakgrund</vt:lpstr>
      <vt:lpstr>Översynens omfattning</vt:lpstr>
      <vt:lpstr>Bidrag från hemkommunen</vt:lpstr>
      <vt:lpstr>Insatstrappa för elever i behov av särskilt stöd</vt:lpstr>
      <vt:lpstr>Fördelning tilläggsbelopp och verksamhetsstöd</vt:lpstr>
      <vt:lpstr>Tidsplan och övergripande arbetsprocess</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Niclas Westin</dc:creator>
  <cp:lastModifiedBy>Niclas Westin</cp:lastModifiedBy>
  <cp:revision>67</cp:revision>
  <cp:lastPrinted>2015-08-21T11:54:31Z</cp:lastPrinted>
  <dcterms:created xsi:type="dcterms:W3CDTF">2020-01-27T06:21:04Z</dcterms:created>
  <dcterms:modified xsi:type="dcterms:W3CDTF">2020-03-16T14:01:28Z</dcterms:modified>
</cp:coreProperties>
</file>